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82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1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5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7906D46-006A-445B-B93E-55338FDA387D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D51914A-A8F8-4034-B491-3004EE2F6E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Click="0" advTm="6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06D46-006A-445B-B93E-55338FDA387D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1914A-A8F8-4034-B491-3004EE2F6E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6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06D46-006A-445B-B93E-55338FDA387D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1914A-A8F8-4034-B491-3004EE2F6E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6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06D46-006A-445B-B93E-55338FDA387D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1914A-A8F8-4034-B491-3004EE2F6E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6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06D46-006A-445B-B93E-55338FDA387D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1914A-A8F8-4034-B491-3004EE2F6E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6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06D46-006A-445B-B93E-55338FDA387D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1914A-A8F8-4034-B491-3004EE2F6E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 advClick="0" advTm="6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06D46-006A-445B-B93E-55338FDA387D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1914A-A8F8-4034-B491-3004EE2F6E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6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06D46-006A-445B-B93E-55338FDA387D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1914A-A8F8-4034-B491-3004EE2F6E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6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06D46-006A-445B-B93E-55338FDA387D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1914A-A8F8-4034-B491-3004EE2F6E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6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06D46-006A-445B-B93E-55338FDA387D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1914A-A8F8-4034-B491-3004EE2F6E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slow" advClick="0" advTm="6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06D46-006A-445B-B93E-55338FDA387D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1914A-A8F8-4034-B491-3004EE2F6E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6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7906D46-006A-445B-B93E-55338FDA387D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D51914A-A8F8-4034-B491-3004EE2F6E4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 advClick="0" advTm="6000">
    <p:push dir="u"/>
  </p:transition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08520" y="980728"/>
            <a:ext cx="4752528" cy="4608512"/>
          </a:xfrm>
        </p:spPr>
        <p:txBody>
          <a:bodyPr>
            <a:noAutofit/>
          </a:bodyPr>
          <a:lstStyle/>
          <a:p>
            <a:pPr algn="ctr"/>
            <a:r>
              <a:rPr lang="ru-RU" sz="8800" dirty="0" smtClean="0">
                <a:solidFill>
                  <a:schemeClr val="bg1"/>
                </a:solidFill>
                <a:latin typeface="Monotype Corsiva" pitchFamily="66" charset="0"/>
                <a:cs typeface="Arial" pitchFamily="34" charset="0"/>
              </a:rPr>
              <a:t>Ученые </a:t>
            </a:r>
            <a:br>
              <a:rPr lang="ru-RU" sz="8800" dirty="0" smtClean="0">
                <a:solidFill>
                  <a:schemeClr val="bg1"/>
                </a:solidFill>
                <a:latin typeface="Monotype Corsiva" pitchFamily="66" charset="0"/>
                <a:cs typeface="Arial" pitchFamily="34" charset="0"/>
              </a:rPr>
            </a:br>
            <a:r>
              <a:rPr lang="ru-RU" sz="8800" dirty="0" smtClean="0">
                <a:solidFill>
                  <a:schemeClr val="bg1"/>
                </a:solidFill>
                <a:latin typeface="Monotype Corsiva" pitchFamily="66" charset="0"/>
                <a:cs typeface="Arial" pitchFamily="34" charset="0"/>
              </a:rPr>
              <a:t>и их  открытия</a:t>
            </a:r>
            <a:endParaRPr lang="ru-RU" sz="8800" dirty="0">
              <a:solidFill>
                <a:schemeClr val="bg1"/>
              </a:solidFill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8024" y="2708920"/>
            <a:ext cx="3309803" cy="1260629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Игра для самых умных и любознательных учащихся МБОУ Заларинская СОШ №1</a:t>
            </a:r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4716016" y="4653136"/>
            <a:ext cx="3309803" cy="126062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2424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Автор: Архипенко Светлана Анатольевна, заместитель директора по ИИТ, учитель информатики и ИКТ МБОУ Заларинская СОШ №1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42424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2910932"/>
      </p:ext>
    </p:extLst>
  </p:cSld>
  <p:clrMapOvr>
    <a:masterClrMapping/>
  </p:clrMapOvr>
  <p:transition spd="slow" advClick="0" advTm="6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8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Кто является одним </a:t>
            </a:r>
            <a:r>
              <a:rPr lang="ru-RU" dirty="0"/>
              <a:t>из изобретателей спектрального </a:t>
            </a:r>
            <a:r>
              <a:rPr lang="ru-RU" dirty="0" smtClean="0"/>
              <a:t>анализа? </a:t>
            </a:r>
            <a:r>
              <a:rPr lang="ru-RU" dirty="0"/>
              <a:t>Он проводил первые исследования спектра Солнца. В результате этих исследований в 1859 г. ему удалось получить рисунок солнечного спектра и более точно определить химический состав Солнца.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53872715"/>
      </p:ext>
    </p:extLst>
  </p:cSld>
  <p:clrMapOvr>
    <a:masterClrMapping/>
  </p:clrMapOvr>
  <p:transition spd="slow" advClick="0" advTm="6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9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2780928"/>
            <a:ext cx="2880320" cy="3240360"/>
          </a:xfrm>
        </p:spPr>
        <p:txBody>
          <a:bodyPr>
            <a:normAutofit/>
          </a:bodyPr>
          <a:lstStyle/>
          <a:p>
            <a:r>
              <a:rPr lang="ru-RU" dirty="0" smtClean="0"/>
              <a:t>Автор картины</a:t>
            </a:r>
            <a:endParaRPr lang="ru-RU" dirty="0"/>
          </a:p>
        </p:txBody>
      </p:sp>
      <p:pic>
        <p:nvPicPr>
          <p:cNvPr id="5" name="Рисунок 4" descr="автор Алексей саврасов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67944" y="836712"/>
            <a:ext cx="4121256" cy="5392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93814223"/>
      </p:ext>
    </p:extLst>
  </p:cSld>
  <p:clrMapOvr>
    <a:masterClrMapping/>
  </p:clrMapOvr>
  <p:transition spd="slow" advClick="0" advTm="6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10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Хотя считается, что первый компьютер появился в 20 веке, но уже в XIX веке были построены первые прообразы современных станков с числовым программным управлением</a:t>
            </a:r>
            <a:r>
              <a:rPr lang="ru-RU" dirty="0" smtClean="0"/>
              <a:t>. Французский </a:t>
            </a:r>
            <a:r>
              <a:rPr lang="ru-RU" dirty="0"/>
              <a:t>изобретатель, в 1804 году придумал способ программирования работы ткацкого станка.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15308214"/>
      </p:ext>
    </p:extLst>
  </p:cSld>
  <p:clrMapOvr>
    <a:masterClrMapping/>
  </p:clrMapOvr>
  <p:transition spd="slow" advClick="0" advTm="6000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Условия конкурса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Отвечайте на вопросы конкурса, записывайте ответы с указанием номера вопроса.</a:t>
            </a:r>
          </a:p>
          <a:p>
            <a:r>
              <a:rPr lang="ru-RU" dirty="0" smtClean="0"/>
              <a:t>После 4 урока необходимо сдать ваши ответы в учительскую Архипенко Светлане Анатольевне.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566896"/>
      </p:ext>
    </p:extLst>
  </p:cSld>
  <p:clrMapOvr>
    <a:masterClrMapping/>
  </p:clrMapOvr>
  <p:transition spd="slow" advClick="0" advTm="6000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11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2276872"/>
            <a:ext cx="4824536" cy="3849291"/>
          </a:xfrm>
        </p:spPr>
        <p:txBody>
          <a:bodyPr/>
          <a:lstStyle/>
          <a:p>
            <a:r>
              <a:rPr lang="ru-RU" dirty="0" smtClean="0"/>
              <a:t>Кто в </a:t>
            </a:r>
            <a:r>
              <a:rPr lang="ru-RU" dirty="0"/>
              <a:t>1865 году </a:t>
            </a:r>
            <a:r>
              <a:rPr lang="ru-RU" dirty="0" smtClean="0"/>
              <a:t>разработал </a:t>
            </a:r>
            <a:r>
              <a:rPr lang="ru-RU" dirty="0"/>
              <a:t>электромагнитную теорию </a:t>
            </a:r>
            <a:r>
              <a:rPr lang="ru-RU" dirty="0" smtClean="0"/>
              <a:t>света, предположил </a:t>
            </a:r>
            <a:r>
              <a:rPr lang="ru-RU" dirty="0"/>
              <a:t>существование электромагнитных волн, посредством которых передается электрическая энергия в </a:t>
            </a:r>
            <a:r>
              <a:rPr lang="ru-RU" dirty="0" smtClean="0"/>
              <a:t>пространстве?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 descr="максвелл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2204864"/>
            <a:ext cx="3175000" cy="382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81101497"/>
      </p:ext>
    </p:extLst>
  </p:cSld>
  <p:clrMapOvr>
    <a:masterClrMapping/>
  </p:clrMapOvr>
  <p:transition spd="slow" advClick="0" advTm="6000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12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2276872"/>
            <a:ext cx="5472608" cy="3816424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Создатель учения о происхождении растений из неких мировых центров, об иммунитете растений, человек, открывший закон о гомологических рядах и наследственном изменении организмов, человек, внесший свою существенную лепту в разработки и исследования учения о биологическом виде, создатель крупнейшей коллекции семян культурных растений в </a:t>
            </a:r>
            <a:r>
              <a:rPr lang="ru-RU" dirty="0" smtClean="0"/>
              <a:t>мире. Кто этот  </a:t>
            </a:r>
            <a:r>
              <a:rPr lang="ru-RU" dirty="0"/>
              <a:t>ученый, чье имя поистине прославило </a:t>
            </a:r>
            <a:r>
              <a:rPr lang="ru-RU" dirty="0" smtClean="0"/>
              <a:t>Россию?</a:t>
            </a:r>
            <a:endParaRPr lang="ru-RU" dirty="0"/>
          </a:p>
          <a:p>
            <a:endParaRPr lang="ru-RU" dirty="0"/>
          </a:p>
        </p:txBody>
      </p:sp>
      <p:pic>
        <p:nvPicPr>
          <p:cNvPr id="5" name="Рисунок 4" descr="Вавилов Николай иванович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980728"/>
            <a:ext cx="3092434" cy="4685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55416495"/>
      </p:ext>
    </p:extLst>
  </p:cSld>
  <p:clrMapOvr>
    <a:masterClrMapping/>
  </p:clrMapOvr>
  <p:transition spd="slow" advClick="0" advTm="6000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4176464" cy="1143000"/>
          </a:xfrm>
        </p:spPr>
        <p:txBody>
          <a:bodyPr/>
          <a:lstStyle/>
          <a:p>
            <a:r>
              <a:rPr lang="ru-RU" dirty="0" smtClean="0"/>
              <a:t>Вопрос 13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84784"/>
            <a:ext cx="4536504" cy="5184576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Она внесла </a:t>
            </a:r>
            <a:r>
              <a:rPr lang="ru-RU" dirty="0"/>
              <a:t>огромный вклад в развитие математики не только в России, но и во всем мире. </a:t>
            </a:r>
            <a:r>
              <a:rPr lang="ru-RU" dirty="0" smtClean="0"/>
              <a:t>Доказала</a:t>
            </a:r>
            <a:r>
              <a:rPr lang="ru-RU" dirty="0"/>
              <a:t>, </a:t>
            </a:r>
            <a:r>
              <a:rPr lang="ru-RU" dirty="0" smtClean="0"/>
              <a:t> </a:t>
            </a:r>
            <a:r>
              <a:rPr lang="ru-RU" dirty="0"/>
              <a:t>что у задачи Коши существует аналитическое </a:t>
            </a:r>
            <a:r>
              <a:rPr lang="ru-RU" dirty="0" smtClean="0"/>
              <a:t>решение, также </a:t>
            </a:r>
            <a:r>
              <a:rPr lang="ru-RU" dirty="0"/>
              <a:t>решила и задачу по приведению некоторого класса абелевых интегралов третьего ранга к эллиптическим интегралам. </a:t>
            </a:r>
            <a:r>
              <a:rPr lang="ru-RU" dirty="0" smtClean="0"/>
              <a:t>Главным </a:t>
            </a:r>
            <a:r>
              <a:rPr lang="ru-RU" dirty="0"/>
              <a:t>же успехом </a:t>
            </a:r>
            <a:r>
              <a:rPr lang="ru-RU" dirty="0" smtClean="0"/>
              <a:t>выдающейся русской ученой </a:t>
            </a:r>
            <a:r>
              <a:rPr lang="ru-RU" dirty="0"/>
              <a:t>в математике, ученые называют исследования, проведенные с задачей по вращению твердого тела, вокруг неподвижной точки.</a:t>
            </a:r>
          </a:p>
          <a:p>
            <a:endParaRPr lang="ru-RU" dirty="0"/>
          </a:p>
        </p:txBody>
      </p:sp>
      <p:pic>
        <p:nvPicPr>
          <p:cNvPr id="4" name="Рисунок 3" descr="Софья Васильевна Ковалевска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45152" y="1484784"/>
            <a:ext cx="3069729" cy="4088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3219021"/>
      </p:ext>
    </p:extLst>
  </p:cSld>
  <p:clrMapOvr>
    <a:masterClrMapping/>
  </p:clrMapOvr>
  <p:transition spd="slow" advClick="0" advTm="6000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14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1" y="2323652"/>
            <a:ext cx="3960440" cy="3508977"/>
          </a:xfrm>
        </p:spPr>
        <p:txBody>
          <a:bodyPr/>
          <a:lstStyle/>
          <a:p>
            <a:r>
              <a:rPr lang="ru-RU" dirty="0" smtClean="0"/>
              <a:t>Чье имя стало </a:t>
            </a:r>
            <a:r>
              <a:rPr lang="ru-RU" dirty="0"/>
              <a:t>нарицательным – так стали называть всех мастеров-самоучек, выходцев из простого </a:t>
            </a:r>
            <a:r>
              <a:rPr lang="ru-RU" dirty="0" smtClean="0"/>
              <a:t>народа?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 descr="Кулибин Иван петрович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2204864"/>
            <a:ext cx="3863662" cy="3219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80822897"/>
      </p:ext>
    </p:extLst>
  </p:cSld>
  <p:clrMapOvr>
    <a:masterClrMapping/>
  </p:clrMapOvr>
  <p:transition spd="slow" advClick="0" advTm="6000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15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2924944"/>
            <a:ext cx="3384376" cy="3201219"/>
          </a:xfrm>
        </p:spPr>
        <p:txBody>
          <a:bodyPr/>
          <a:lstStyle/>
          <a:p>
            <a:r>
              <a:rPr lang="ru-RU" dirty="0" smtClean="0"/>
              <a:t>Автор картины</a:t>
            </a:r>
            <a:endParaRPr lang="ru-RU" dirty="0"/>
          </a:p>
        </p:txBody>
      </p:sp>
      <p:pic>
        <p:nvPicPr>
          <p:cNvPr id="4" name="Рисунок 3" descr="константин маковский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2270" y="764704"/>
            <a:ext cx="3348813" cy="544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33091662"/>
      </p:ext>
    </p:extLst>
  </p:cSld>
  <p:clrMapOvr>
    <a:masterClrMapping/>
  </p:clrMapOvr>
  <p:transition spd="slow" advClick="0" advTm="6000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Вопрос 16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9" y="2323652"/>
            <a:ext cx="4032448" cy="3508977"/>
          </a:xfrm>
        </p:spPr>
        <p:txBody>
          <a:bodyPr/>
          <a:lstStyle/>
          <a:p>
            <a:r>
              <a:rPr lang="ru-RU" dirty="0"/>
              <a:t>Русский изобретатель в области </a:t>
            </a:r>
            <a:r>
              <a:rPr lang="ru-RU" dirty="0" smtClean="0"/>
              <a:t>электротехники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 descr="Александр Николаевич Лодыги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1628800"/>
            <a:ext cx="3698354" cy="4463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27822539"/>
      </p:ext>
    </p:extLst>
  </p:cSld>
  <p:clrMapOvr>
    <a:masterClrMapping/>
  </p:clrMapOvr>
  <p:transition spd="slow" advClick="0" advTm="6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Условия конкурса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Отвечайте на вопросы конкурса, записывайте ответы с указанием номера вопроса.</a:t>
            </a:r>
          </a:p>
          <a:p>
            <a:r>
              <a:rPr lang="ru-RU" dirty="0" smtClean="0"/>
              <a:t>После 4 урока необходимо сдать ваши ответы в учительскую Архипенко Светлане Анатольевне.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38385335"/>
      </p:ext>
    </p:extLst>
  </p:cSld>
  <p:clrMapOvr>
    <a:masterClrMapping/>
  </p:clrMapOvr>
  <p:transition spd="slow" advClick="0" advTm="6000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7024744" cy="6731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Вопрос 17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628800"/>
            <a:ext cx="4752528" cy="52292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Труды этого русского ученого, математика  в </a:t>
            </a:r>
            <a:r>
              <a:rPr lang="ru-RU" dirty="0"/>
              <a:t>разных областях математической науки получили мировое признание. Теория чисел, теория вероятностей, теория приближения функций многочлена, теория синтеза механизмов и так далее. Все труды </a:t>
            </a:r>
            <a:r>
              <a:rPr lang="ru-RU" dirty="0" smtClean="0"/>
              <a:t>по </a:t>
            </a:r>
            <a:r>
              <a:rPr lang="ru-RU" dirty="0"/>
              <a:t>этим темам внесли большой вклад в развитие математической науки. Теория чисел, так вообще, по сути, была основана им, и стала важным направлением в математике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Пафнутий Львович Чебышев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1628800"/>
            <a:ext cx="3045251" cy="395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21533226"/>
      </p:ext>
    </p:extLst>
  </p:cSld>
  <p:clrMapOvr>
    <a:masterClrMapping/>
  </p:clrMapOvr>
  <p:transition spd="slow" advClick="0" advTm="6000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Вопрос 18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08920"/>
            <a:ext cx="4978896" cy="3417243"/>
          </a:xfrm>
        </p:spPr>
        <p:txBody>
          <a:bodyPr/>
          <a:lstStyle/>
          <a:p>
            <a:r>
              <a:rPr lang="ru-RU" dirty="0" smtClean="0"/>
              <a:t>Ученый - один </a:t>
            </a:r>
            <a:r>
              <a:rPr lang="ru-RU" dirty="0"/>
              <a:t>из самых известных советских общественных деятелей, знаменитый </a:t>
            </a:r>
            <a:r>
              <a:rPr lang="ru-RU" dirty="0" smtClean="0"/>
              <a:t>физик, Лауреат </a:t>
            </a:r>
            <a:r>
              <a:rPr lang="ru-RU" dirty="0"/>
              <a:t>Нобелевской премии мира. </a:t>
            </a:r>
          </a:p>
          <a:p>
            <a:endParaRPr lang="ru-RU" dirty="0"/>
          </a:p>
        </p:txBody>
      </p:sp>
      <p:pic>
        <p:nvPicPr>
          <p:cNvPr id="4" name="Рисунок 3" descr="Андрей Сахаров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1628800"/>
            <a:ext cx="2857500" cy="442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47650535"/>
      </p:ext>
    </p:extLst>
  </p:cSld>
  <p:clrMapOvr>
    <a:masterClrMapping/>
  </p:clrMapOvr>
  <p:transition spd="slow" advClick="0" advTm="6000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Вопрос 19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4906888" cy="3921299"/>
          </a:xfrm>
        </p:spPr>
        <p:txBody>
          <a:bodyPr>
            <a:normAutofit/>
          </a:bodyPr>
          <a:lstStyle/>
          <a:p>
            <a:r>
              <a:rPr lang="ru-RU" dirty="0" smtClean="0"/>
              <a:t>Изобретатель автоматического стрелкового оружия. </a:t>
            </a:r>
            <a:r>
              <a:rPr lang="ru-RU" dirty="0"/>
              <a:t>Сколько лет уже прошло с момента появления </a:t>
            </a:r>
            <a:r>
              <a:rPr lang="ru-RU" dirty="0" smtClean="0"/>
              <a:t>этого оружия, но оно </a:t>
            </a:r>
            <a:r>
              <a:rPr lang="ru-RU" dirty="0"/>
              <a:t>все еще актуально до сих пор, и стоит на вооружении во многих странах мира.</a:t>
            </a:r>
          </a:p>
          <a:p>
            <a:endParaRPr lang="ru-RU" dirty="0"/>
          </a:p>
        </p:txBody>
      </p:sp>
      <p:pic>
        <p:nvPicPr>
          <p:cNvPr id="4" name="Рисунок 3" descr="Михаил калашников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1772816"/>
            <a:ext cx="3007525" cy="4221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85689631"/>
      </p:ext>
    </p:extLst>
  </p:cSld>
  <p:clrMapOvr>
    <a:masterClrMapping/>
  </p:clrMapOvr>
  <p:transition spd="slow" advClick="0" advTm="6000">
    <p:push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836712"/>
            <a:ext cx="7024744" cy="6858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Вопрос 20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5122912" cy="52292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Знаменитый русский хирург,</a:t>
            </a:r>
            <a:r>
              <a:rPr lang="ru-RU" dirty="0"/>
              <a:t>  который внес неоценимый вклад в развитие русской и мировой медицины. </a:t>
            </a:r>
            <a:r>
              <a:rPr lang="ru-RU" dirty="0" smtClean="0"/>
              <a:t>Он был </a:t>
            </a:r>
            <a:r>
              <a:rPr lang="ru-RU" dirty="0"/>
              <a:t>крупнейшим исследователем свойств эфирного наркоза. Благодаря нему наркоз нашел широкое применение в стационарах и в военно-полевых </a:t>
            </a:r>
            <a:r>
              <a:rPr lang="ru-RU" dirty="0" smtClean="0"/>
              <a:t>условиях. Ученый разработал </a:t>
            </a:r>
            <a:r>
              <a:rPr lang="ru-RU" dirty="0"/>
              <a:t>методы ухода за </a:t>
            </a:r>
            <a:r>
              <a:rPr lang="ru-RU" dirty="0" smtClean="0"/>
              <a:t>ранеными, усовершенствовал </a:t>
            </a:r>
            <a:r>
              <a:rPr lang="ru-RU" dirty="0"/>
              <a:t>гипсовые повязки. Многие открытия и инновации </a:t>
            </a:r>
            <a:r>
              <a:rPr lang="ru-RU" dirty="0" smtClean="0"/>
              <a:t>этого выдающегося ученого </a:t>
            </a:r>
            <a:r>
              <a:rPr lang="ru-RU" dirty="0"/>
              <a:t>актуальны и сегодня.</a:t>
            </a:r>
          </a:p>
          <a:p>
            <a:endParaRPr lang="ru-RU" dirty="0"/>
          </a:p>
        </p:txBody>
      </p:sp>
      <p:pic>
        <p:nvPicPr>
          <p:cNvPr id="4" name="Рисунок 3" descr="Николай иванович Пирогов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1700808"/>
            <a:ext cx="3133959" cy="3982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8618523"/>
      </p:ext>
    </p:extLst>
  </p:cSld>
  <p:clrMapOvr>
    <a:masterClrMapping/>
  </p:clrMapOvr>
  <p:transition spd="slow" advClick="0" advTm="6000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564" y="773832"/>
            <a:ext cx="7024744" cy="6389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Вопрос 21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28800"/>
            <a:ext cx="5976664" cy="5229200"/>
          </a:xfrm>
        </p:spPr>
        <p:txBody>
          <a:bodyPr>
            <a:normAutofit/>
          </a:bodyPr>
          <a:lstStyle/>
          <a:p>
            <a:r>
              <a:rPr lang="ru-RU" dirty="0"/>
              <a:t>Русская история знала много гениев, но </a:t>
            </a:r>
            <a:r>
              <a:rPr lang="ru-RU" dirty="0" smtClean="0"/>
              <a:t>вот, </a:t>
            </a:r>
            <a:r>
              <a:rPr lang="ru-RU" dirty="0"/>
              <a:t>он такой был один. Он потрясающе разносторонний человек, который преуспел во многих направлениях науки и искусства. Деятельность его охватывала различные сферы науки</a:t>
            </a:r>
            <a:r>
              <a:rPr lang="ru-RU" dirty="0" smtClean="0"/>
              <a:t>. Его </a:t>
            </a:r>
            <a:r>
              <a:rPr lang="ru-RU" dirty="0"/>
              <a:t>труды внесли большой вклад в развитие математики, горного дела, естествознания, металлургии, истории, литературы, искусства и языкознания.</a:t>
            </a:r>
          </a:p>
          <a:p>
            <a:endParaRPr lang="ru-RU" dirty="0"/>
          </a:p>
        </p:txBody>
      </p:sp>
      <p:pic>
        <p:nvPicPr>
          <p:cNvPr id="4" name="Рисунок 3" descr="Михаил Васильевич Ломоносов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2060848"/>
            <a:ext cx="2448272" cy="3138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72816169"/>
      </p:ext>
    </p:extLst>
  </p:cSld>
  <p:clrMapOvr>
    <a:masterClrMapping/>
  </p:clrMapOvr>
  <p:transition spd="slow" advClick="0" advTm="6000">
    <p:push dir="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22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64904"/>
            <a:ext cx="5338936" cy="3561259"/>
          </a:xfrm>
        </p:spPr>
        <p:txBody>
          <a:bodyPr/>
          <a:lstStyle/>
          <a:p>
            <a:r>
              <a:rPr lang="ru-RU" dirty="0"/>
              <a:t>Благодаря русским ученым, у многих иностранцев, Россия ассоциируется с космосом. А вот у нас слово космос, в первую очередь ассоциируется с фамилией </a:t>
            </a:r>
            <a:r>
              <a:rPr lang="ru-RU" dirty="0" smtClean="0"/>
              <a:t>этого ученого.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 descr="Сергей Павлович Королев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1988840"/>
            <a:ext cx="2459736" cy="4041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3946927"/>
      </p:ext>
    </p:extLst>
  </p:cSld>
  <p:clrMapOvr>
    <a:masterClrMapping/>
  </p:clrMapOvr>
  <p:transition spd="slow" advClick="0" advTm="6000"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Вопрос 23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700808"/>
            <a:ext cx="5184576" cy="4425355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Математические </a:t>
            </a:r>
            <a:r>
              <a:rPr lang="ru-RU" dirty="0" smtClean="0"/>
              <a:t>работы </a:t>
            </a:r>
            <a:r>
              <a:rPr lang="ru-RU" dirty="0"/>
              <a:t>одной из выдающихся женщин-математиков XX </a:t>
            </a:r>
            <a:r>
              <a:rPr lang="ru-RU" dirty="0" smtClean="0"/>
              <a:t>века </a:t>
            </a:r>
            <a:r>
              <a:rPr lang="ru-RU" dirty="0"/>
              <a:t>охватывают широкий спектр задач и проблем теории дифференциальных уравнений с частными производными, в том числе, решение 19-й и 20-й проблем Гильберта (для уравнений второго порядка), работы по теории устойчивости задач гидродинамики. Выдвинутые </a:t>
            </a:r>
            <a:r>
              <a:rPr lang="ru-RU" dirty="0" smtClean="0"/>
              <a:t>ученой концепции </a:t>
            </a:r>
            <a:r>
              <a:rPr lang="ru-RU" dirty="0"/>
              <a:t>во многом определили развитие и современное состояние математической физики.</a:t>
            </a:r>
          </a:p>
          <a:p>
            <a:endParaRPr lang="ru-RU" dirty="0"/>
          </a:p>
        </p:txBody>
      </p:sp>
      <p:pic>
        <p:nvPicPr>
          <p:cNvPr id="4" name="Рисунок 3" descr="Ладыженская Ольга Александровн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1700808"/>
            <a:ext cx="2747138" cy="418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80983082"/>
      </p:ext>
    </p:extLst>
  </p:cSld>
  <p:clrMapOvr>
    <a:masterClrMapping/>
  </p:clrMapOvr>
  <p:transition spd="slow" advClick="0" advTm="6000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Условия конкурса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Отвечайте на вопросы конкурса, записывайте ответы с указанием номера вопроса.</a:t>
            </a:r>
          </a:p>
          <a:p>
            <a:r>
              <a:rPr lang="ru-RU" dirty="0" smtClean="0"/>
              <a:t>После 4 урока необходимо сдать ваши ответы в учительскую Архипенко Светлане Анатольевне.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566896"/>
      </p:ext>
    </p:extLst>
  </p:cSld>
  <p:clrMapOvr>
    <a:masterClrMapping/>
  </p:clrMapOvr>
  <p:transition spd="slow" advClick="0" advTm="6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/>
            <a:r>
              <a:rPr lang="ru-RU" sz="6000" i="1" dirty="0"/>
              <a:t>Кто из англичан изобрел телефон? </a:t>
            </a:r>
            <a:endParaRPr lang="ru-RU" sz="6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35848545"/>
      </p:ext>
    </p:extLst>
  </p:cSld>
  <p:clrMapOvr>
    <a:masterClrMapping/>
  </p:clrMapOvr>
  <p:transition spd="slow" advClick="0" advTm="6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i="1" dirty="0"/>
              <a:t>Какое лекарство открыл английский ученый Александр Флеминг? 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xmlns="" val="22876061"/>
      </p:ext>
    </p:extLst>
  </p:cSld>
  <p:clrMapOvr>
    <a:masterClrMapping/>
  </p:clrMapOvr>
  <p:transition spd="slow" advClick="0" advTm="6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ctr"/>
            <a:r>
              <a:rPr lang="ru-RU" sz="6000" i="1" dirty="0"/>
              <a:t>Какой английский ученый открыл закон физики? </a:t>
            </a:r>
            <a:endParaRPr lang="ru-RU" sz="6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19451815"/>
      </p:ext>
    </p:extLst>
  </p:cSld>
  <p:clrMapOvr>
    <a:masterClrMapping/>
  </p:clrMapOvr>
  <p:transition spd="slow" advClick="0" advTm="6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024744" cy="1143000"/>
          </a:xfrm>
        </p:spPr>
        <p:txBody>
          <a:bodyPr/>
          <a:lstStyle/>
          <a:p>
            <a:r>
              <a:rPr lang="ru-RU" dirty="0" smtClean="0"/>
              <a:t>Вопрос 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772816"/>
            <a:ext cx="7632848" cy="4464496"/>
          </a:xfrm>
        </p:spPr>
        <p:txBody>
          <a:bodyPr>
            <a:noAutofit/>
          </a:bodyPr>
          <a:lstStyle/>
          <a:p>
            <a:pPr algn="ctr"/>
            <a:r>
              <a:rPr lang="ru-RU" sz="4800" i="1" dirty="0"/>
              <a:t>Какой английский ученый написал эволюционную теорию происхождения человека?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xmlns="" val="1920608395"/>
      </p:ext>
    </p:extLst>
  </p:cSld>
  <p:clrMapOvr>
    <a:masterClrMapping/>
  </p:clrMapOvr>
  <p:transition spd="slow" advClick="0" advTm="6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323652"/>
            <a:ext cx="7065233" cy="3508977"/>
          </a:xfrm>
        </p:spPr>
        <p:txBody>
          <a:bodyPr>
            <a:normAutofit fontScale="92500"/>
          </a:bodyPr>
          <a:lstStyle/>
          <a:p>
            <a:pPr lvl="0" algn="ctr"/>
            <a:r>
              <a:rPr lang="ru-RU" sz="4800" i="1" dirty="0"/>
              <a:t>Какой английский ученый выдвинул идею о волнообразном распространении света?</a:t>
            </a:r>
            <a:endParaRPr lang="ru-RU" sz="4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86202041"/>
      </p:ext>
    </p:extLst>
  </p:cSld>
  <p:clrMapOvr>
    <a:masterClrMapping/>
  </p:clrMapOvr>
  <p:transition spd="slow" advClick="0" advTm="6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6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39552" y="2348880"/>
            <a:ext cx="4968552" cy="3777283"/>
          </a:xfrm>
        </p:spPr>
        <p:txBody>
          <a:bodyPr/>
          <a:lstStyle/>
          <a:p>
            <a:r>
              <a:rPr lang="ru-RU" dirty="0"/>
              <a:t>В области химии в 19 веке самым значительным было открытие </a:t>
            </a:r>
            <a:r>
              <a:rPr lang="ru-RU" dirty="0" smtClean="0"/>
              <a:t>Периодического </a:t>
            </a:r>
            <a:r>
              <a:rPr lang="ru-RU" dirty="0"/>
              <a:t>закона. На основе этого открытия была разработана таблица химических элементов, которую </a:t>
            </a:r>
            <a:r>
              <a:rPr lang="ru-RU" dirty="0" smtClean="0"/>
              <a:t>он </a:t>
            </a:r>
            <a:r>
              <a:rPr lang="ru-RU" dirty="0"/>
              <a:t>увидел во сне.</a:t>
            </a:r>
          </a:p>
          <a:p>
            <a:endParaRPr lang="ru-RU" dirty="0"/>
          </a:p>
        </p:txBody>
      </p:sp>
      <p:pic>
        <p:nvPicPr>
          <p:cNvPr id="6" name="Рисунок 5" descr="менделееев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1700808"/>
            <a:ext cx="3128748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77670448"/>
      </p:ext>
    </p:extLst>
  </p:cSld>
  <p:clrMapOvr>
    <a:masterClrMapping/>
  </p:clrMapOvr>
  <p:transition spd="slow" advClick="0" advTm="6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Вопрос 7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2492896"/>
            <a:ext cx="2736304" cy="3633267"/>
          </a:xfrm>
        </p:spPr>
        <p:txBody>
          <a:bodyPr/>
          <a:lstStyle/>
          <a:p>
            <a:r>
              <a:rPr lang="ru-RU" dirty="0" smtClean="0"/>
              <a:t>Имя ученого и его открытие </a:t>
            </a:r>
            <a:endParaRPr lang="ru-RU" dirty="0"/>
          </a:p>
        </p:txBody>
      </p:sp>
      <p:pic>
        <p:nvPicPr>
          <p:cNvPr id="4" name="Рисунок 3" descr="Александр степанович Попов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39952" y="836712"/>
            <a:ext cx="4267200" cy="539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80085412"/>
      </p:ext>
    </p:extLst>
  </p:cSld>
  <p:clrMapOvr>
    <a:masterClrMapping/>
  </p:clrMapOvr>
  <p:transition spd="slow" advClick="0" advTm="6000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85</TotalTime>
  <Words>753</Words>
  <Application>Microsoft Office PowerPoint</Application>
  <PresentationFormat>Экран (4:3)</PresentationFormat>
  <Paragraphs>58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Остин</vt:lpstr>
      <vt:lpstr>Ученые  и их  открытия</vt:lpstr>
      <vt:lpstr>Условия конкурса</vt:lpstr>
      <vt:lpstr>Вопрос 1</vt:lpstr>
      <vt:lpstr>Вопрос 2</vt:lpstr>
      <vt:lpstr>Вопрос 3</vt:lpstr>
      <vt:lpstr>Вопрос 4</vt:lpstr>
      <vt:lpstr>Вопрос 5</vt:lpstr>
      <vt:lpstr>Вопрос 6</vt:lpstr>
      <vt:lpstr>Вопрос 7</vt:lpstr>
      <vt:lpstr>Вопрос 8</vt:lpstr>
      <vt:lpstr>Вопрос 9</vt:lpstr>
      <vt:lpstr>Вопрос 10</vt:lpstr>
      <vt:lpstr>Условия конкурса</vt:lpstr>
      <vt:lpstr>Вопрос 11</vt:lpstr>
      <vt:lpstr>Вопрос 12</vt:lpstr>
      <vt:lpstr>Вопрос 13</vt:lpstr>
      <vt:lpstr>Вопрос 14</vt:lpstr>
      <vt:lpstr>Вопрос 15</vt:lpstr>
      <vt:lpstr>Вопрос 16</vt:lpstr>
      <vt:lpstr>Вопрос 17</vt:lpstr>
      <vt:lpstr>Вопрос 18</vt:lpstr>
      <vt:lpstr>Вопрос 19</vt:lpstr>
      <vt:lpstr>Вопрос 20</vt:lpstr>
      <vt:lpstr>Вопрос 21</vt:lpstr>
      <vt:lpstr>Вопрос 22</vt:lpstr>
      <vt:lpstr>Вопрос 23</vt:lpstr>
      <vt:lpstr>Условия конкурса</vt:lpstr>
    </vt:vector>
  </TitlesOfParts>
  <Company>work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«Умники и умницы»</dc:title>
  <dc:creator>user</dc:creator>
  <cp:lastModifiedBy>Arhipki</cp:lastModifiedBy>
  <cp:revision>8</cp:revision>
  <dcterms:created xsi:type="dcterms:W3CDTF">2014-04-11T07:52:56Z</dcterms:created>
  <dcterms:modified xsi:type="dcterms:W3CDTF">2014-04-14T11:14:37Z</dcterms:modified>
</cp:coreProperties>
</file>