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7" r:id="rId6"/>
    <p:sldId id="263" r:id="rId7"/>
    <p:sldId id="258" r:id="rId8"/>
    <p:sldId id="264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10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636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14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505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111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816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29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457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70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921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33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C5C4-FC3C-446E-B845-F41376F6525D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DF1C-E0E8-4566-93E7-41F3A28AE2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8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anchor="t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u="none" strike="noStrike" kern="1800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2"/>
              </a:rPr>
              <a:t>«Бабочка для украшения салата»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5712447" cy="451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60932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Сомова В.Н. МБОУ «СОШ №79» г.Владивостока.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93888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44824"/>
            <a:ext cx="56685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Спасибо за внимание,</a:t>
            </a:r>
          </a:p>
          <a:p>
            <a:r>
              <a:rPr lang="ru-RU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приятного аппетита!</a:t>
            </a:r>
            <a:endParaRPr lang="ru-RU" sz="4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7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Продукты.</a:t>
            </a:r>
            <a:endParaRPr lang="ru-RU" sz="4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ломтиков варёной колбасы.</a:t>
            </a:r>
          </a:p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листик салата.</a:t>
            </a:r>
          </a:p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 ягод брусники или смородины, или кусочки овощей входящих в состав салата.</a:t>
            </a:r>
          </a:p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пера зелёного лука.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095503"/>
            <a:ext cx="1800200" cy="176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5095503"/>
            <a:ext cx="1440160" cy="1690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941168"/>
            <a:ext cx="1944216" cy="175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3610" y="5154955"/>
            <a:ext cx="1872208" cy="14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5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Инструменты и приспособления.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Нож кухонный.</a:t>
            </a:r>
          </a:p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Доска разделочная.</a:t>
            </a:r>
          </a:p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 зубочистки.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2060847"/>
            <a:ext cx="2714625" cy="4505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5172"/>
            <a:ext cx="3240360" cy="3413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270494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Безопасные приёмы работы с ножом.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Передавай нож </a:t>
            </a:r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ручкой вперёд.</a:t>
            </a:r>
          </a:p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Соблюдай </a:t>
            </a:r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правильные приёмы </a:t>
            </a:r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резания: </a:t>
            </a:r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альцы </a:t>
            </a:r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левой руки должны быть согнуты и находится на некотором расстоянии от лезвия ножа</a:t>
            </a:r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 отвлекайся во время резания.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3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312" y="332656"/>
            <a:ext cx="442798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3833664"/>
            <a:ext cx="87129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/>
                <a:latin typeface="Arial"/>
                <a:ea typeface="Times New Roman"/>
              </a:rPr>
              <a:t>1) </a:t>
            </a:r>
            <a:r>
              <a:rPr lang="ru-RU" sz="3200" dirty="0" smtClean="0">
                <a:solidFill>
                  <a:schemeClr val="accent1"/>
                </a:solidFill>
                <a:effectLst/>
                <a:latin typeface="Arial"/>
                <a:ea typeface="Times New Roman"/>
              </a:rPr>
              <a:t>Ломтик вареной колбасы сложить в виде веера. В нижней трети сколоть веер зубочисткой. Это крыло бабочки. Их потребуется четыре. </a:t>
            </a:r>
            <a:br>
              <a:rPr lang="ru-RU" sz="3200" dirty="0" smtClean="0">
                <a:solidFill>
                  <a:schemeClr val="accent1"/>
                </a:solidFill>
                <a:effectLst/>
                <a:latin typeface="Arial"/>
                <a:ea typeface="Times New Roman"/>
              </a:rPr>
            </a:br>
            <a:r>
              <a:rPr lang="ru-RU" sz="3200" dirty="0" smtClean="0">
                <a:solidFill>
                  <a:schemeClr val="accent1"/>
                </a:solidFill>
                <a:effectLst/>
                <a:latin typeface="Arial"/>
                <a:ea typeface="Times New Roman"/>
              </a:rPr>
              <a:t>Два ломтика колбасы свернуть в две трубочки.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9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991" y="548680"/>
            <a:ext cx="4303713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509120"/>
            <a:ext cx="86409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1"/>
                </a:solidFill>
                <a:latin typeface="Arial"/>
                <a:ea typeface="Times New Roman"/>
              </a:rPr>
              <a:t>2) </a:t>
            </a:r>
            <a:r>
              <a:rPr lang="ru-RU" sz="3200" dirty="0">
                <a:solidFill>
                  <a:schemeClr val="accent1"/>
                </a:solidFill>
                <a:latin typeface="Arial"/>
                <a:ea typeface="Times New Roman"/>
              </a:rPr>
              <a:t>Собрать фигуру следующим образом: к трубочке-туловищу с одной стороны прикрепить заготовку нижнего крыла, а затем сверху - заготовку верхнего крыла.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7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4320480" cy="361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08518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effectLst/>
                <a:latin typeface="Arial"/>
                <a:ea typeface="Times New Roman"/>
              </a:rPr>
              <a:t>3) </a:t>
            </a:r>
            <a:r>
              <a:rPr lang="ru-RU" sz="3200" dirty="0" smtClean="0">
                <a:solidFill>
                  <a:schemeClr val="accent1"/>
                </a:solidFill>
                <a:effectLst/>
                <a:latin typeface="Arial"/>
                <a:ea typeface="Times New Roman"/>
              </a:rPr>
              <a:t>В такой же последовательности прикрепить заготовки крыльев с другой стороны.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5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748" y="267145"/>
            <a:ext cx="4237037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9715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1"/>
                </a:solidFill>
                <a:latin typeface="Arial"/>
                <a:ea typeface="Times New Roman"/>
              </a:rPr>
              <a:t>4) </a:t>
            </a:r>
            <a:r>
              <a:rPr lang="ru-RU" sz="3200" dirty="0">
                <a:solidFill>
                  <a:schemeClr val="accent1"/>
                </a:solidFill>
                <a:latin typeface="Arial"/>
                <a:ea typeface="Times New Roman"/>
              </a:rPr>
              <a:t>Вторую трубочку нарезать в виде колечек. Из них сделать глаза, усики и элементы украшения крыльев.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9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8792" cy="452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87621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effectLst/>
                <a:latin typeface="Arial"/>
                <a:ea typeface="Times New Roman"/>
              </a:rPr>
              <a:t>5) </a:t>
            </a:r>
            <a:r>
              <a:rPr lang="ru-RU" sz="3200" dirty="0" smtClean="0">
                <a:solidFill>
                  <a:schemeClr val="accent1"/>
                </a:solidFill>
                <a:effectLst/>
                <a:latin typeface="Arial"/>
                <a:ea typeface="Times New Roman"/>
              </a:rPr>
              <a:t>Уложить на листья салата и перья лука, украсить ягодами или кусочками овощей.</a:t>
            </a:r>
          </a:p>
          <a:p>
            <a:endParaRPr lang="ru-RU" sz="3200" dirty="0">
              <a:solidFill>
                <a:schemeClr val="accent1"/>
              </a:solidFill>
              <a:latin typeface="Arial"/>
            </a:endParaRPr>
          </a:p>
          <a:p>
            <a:endParaRPr lang="ru-RU" sz="3200" dirty="0" smtClean="0">
              <a:solidFill>
                <a:schemeClr val="accent1"/>
              </a:solidFill>
              <a:latin typeface="Arial"/>
            </a:endParaRPr>
          </a:p>
          <a:p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6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«Бабочка для украшения салата» </vt:lpstr>
      <vt:lpstr>Продукты.</vt:lpstr>
      <vt:lpstr>Инструменты и приспособления.</vt:lpstr>
      <vt:lpstr>Безопасные приёмы работы с ножом.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«Бабочка» </dc:title>
  <dc:creator>Учитель</dc:creator>
  <cp:lastModifiedBy>Олег</cp:lastModifiedBy>
  <cp:revision>15</cp:revision>
  <dcterms:created xsi:type="dcterms:W3CDTF">2012-09-27T10:23:21Z</dcterms:created>
  <dcterms:modified xsi:type="dcterms:W3CDTF">2012-12-04T16:13:23Z</dcterms:modified>
</cp:coreProperties>
</file>