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11CF6-5DF5-4A3B-ACE1-473A2A220A73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9761C-D1A5-4CD1-AE02-908CBEE85C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12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9761C-D1A5-4CD1-AE02-908CBEE85C3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  <p:sndAc>
      <p:stSnd>
        <p:snd r:embed="rId13" name="chimes.wav"/>
      </p:stSnd>
    </p:sndAc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29.xml"/><Relationship Id="rId18" Type="http://schemas.openxmlformats.org/officeDocument/2006/relationships/slide" Target="slide25.xml"/><Relationship Id="rId3" Type="http://schemas.openxmlformats.org/officeDocument/2006/relationships/audio" Target="../media/audio1.wav"/><Relationship Id="rId7" Type="http://schemas.openxmlformats.org/officeDocument/2006/relationships/slide" Target="slide13.xml"/><Relationship Id="rId12" Type="http://schemas.openxmlformats.org/officeDocument/2006/relationships/slide" Target="slide7.xml"/><Relationship Id="rId17" Type="http://schemas.openxmlformats.org/officeDocument/2006/relationships/slide" Target="slide31.xml"/><Relationship Id="rId2" Type="http://schemas.openxmlformats.org/officeDocument/2006/relationships/notesSlide" Target="../notesSlides/notesSlide1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1.xml"/><Relationship Id="rId11" Type="http://schemas.openxmlformats.org/officeDocument/2006/relationships/slide" Target="slide11.xml"/><Relationship Id="rId5" Type="http://schemas.openxmlformats.org/officeDocument/2006/relationships/slide" Target="slide27.xml"/><Relationship Id="rId15" Type="http://schemas.openxmlformats.org/officeDocument/2006/relationships/slide" Target="slide15.xml"/><Relationship Id="rId10" Type="http://schemas.openxmlformats.org/officeDocument/2006/relationships/slide" Target="slide19.xml"/><Relationship Id="rId19" Type="http://schemas.openxmlformats.org/officeDocument/2006/relationships/slide" Target="slide17.xml"/><Relationship Id="rId4" Type="http://schemas.openxmlformats.org/officeDocument/2006/relationships/slide" Target="slide3.xml"/><Relationship Id="rId9" Type="http://schemas.openxmlformats.org/officeDocument/2006/relationships/slide" Target="slide33.xml"/><Relationship Id="rId1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i048.radikal.ru/0803/6e/30c81068f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715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404664"/>
            <a:ext cx="4968552" cy="1470025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Путешествие в страну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Литературию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5301208"/>
            <a:ext cx="3672408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Подготовила Скворцова М.В.</a:t>
            </a:r>
            <a:endParaRPr lang="ru-RU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858125" y="557212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0" name="Picture 5" descr="C:\Documents and Settings\Admin\Рабочий стол\b198424.jpg"/>
          <p:cNvPicPr>
            <a:picLocks noChangeAspect="1" noChangeArrowheads="1"/>
          </p:cNvPicPr>
          <p:nvPr/>
        </p:nvPicPr>
        <p:blipFill>
          <a:blip r:embed="rId4" cstate="print"/>
          <a:srcRect l="7353" t="40755" r="7353" b="4367"/>
          <a:stretch>
            <a:fillRect/>
          </a:stretch>
        </p:blipFill>
        <p:spPr bwMode="auto">
          <a:xfrm>
            <a:off x="0" y="692696"/>
            <a:ext cx="6165303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6300192" y="2132856"/>
            <a:ext cx="257852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“Каша </a:t>
            </a:r>
            <a:endParaRPr lang="ru-RU" sz="40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из </a:t>
            </a: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топора”</a:t>
            </a: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70080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55576" y="2420888"/>
            <a:ext cx="507206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Кто не слыхал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        его живого слова?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Кто в жизни с ним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     не встретился своей?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Бессмертные творения  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                         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_______________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Мы с каждым годом</a:t>
            </a: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         любим всё сильней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                                    М.Исаковский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836712"/>
            <a:ext cx="72699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О каком русском писателе строки поэта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М. Исаковского?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" name="Рисунок 2" descr="i_kalend3-fev2004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268760"/>
            <a:ext cx="2223907" cy="282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Martishka_zerkalo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869160"/>
            <a:ext cx="2289994" cy="17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трекоза и муравей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348880"/>
            <a:ext cx="1383482" cy="2072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16_79317438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785813"/>
            <a:ext cx="4286250" cy="581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64088" y="2060848"/>
            <a:ext cx="28632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Иван Андреевич </a:t>
            </a: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Крылов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58125" y="557212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412776"/>
            <a:ext cx="56886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Сказки </a:t>
            </a:r>
            <a:r>
              <a:rPr lang="ru-RU" sz="3200" b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этого писателя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– </a:t>
            </a:r>
          </a:p>
          <a:p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это бесценная  жемчужина русской и мировой  литературы.                              Каждое новое поколение детей вступает в жизнь вместе с удивительными сказочными персонажами, созданными гением великого русского поэта.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836712"/>
            <a:ext cx="7026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Arial Black" pitchFamily="34" charset="0"/>
              </a:rPr>
              <a:t>О каком писателе идёт речь?</a:t>
            </a:r>
            <a:endParaRPr lang="ru-RU" sz="32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Picture 5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3316" y="2852936"/>
            <a:ext cx="3030684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5"/>
            <a:ext cx="5544616" cy="599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084168" y="1844824"/>
            <a:ext cx="27067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</a:t>
            </a:r>
          </a:p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Сергеевич </a:t>
            </a:r>
          </a:p>
          <a:p>
            <a:r>
              <a:rPr lang="ru-RU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Пушкин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58125" y="557212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276872"/>
            <a:ext cx="74831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Именно ему принадлежат слова: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«Краткость – сестра таланта»,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«Умею коротко говорить о длинных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вещах».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7590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Этого писателя называют мастером</a:t>
            </a:r>
          </a:p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сатирического рассказа.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4" descr="F:\44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933056"/>
            <a:ext cx="1806475" cy="248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F:\45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1641351" cy="231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22171903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628800"/>
            <a:ext cx="1223367" cy="153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G:\CHehov_Loshadinaya_familiy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149080"/>
            <a:ext cx="2952328" cy="209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А.П. Чехов. Ялта. 1900 г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95535" y="980728"/>
            <a:ext cx="3823873" cy="55446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55976" y="1916832"/>
            <a:ext cx="4580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Антон  Павлович</a:t>
            </a:r>
          </a:p>
          <a:p>
            <a:r>
              <a:rPr lang="ru-RU" sz="3600" dirty="0" smtClean="0">
                <a:solidFill>
                  <a:schemeClr val="tx2"/>
                </a:solidFill>
                <a:latin typeface="Arial Black" pitchFamily="34" charset="0"/>
              </a:rPr>
              <a:t>          Чехов</a:t>
            </a:r>
            <a:endParaRPr lang="ru-RU" sz="36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58125" y="557212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908720"/>
            <a:ext cx="6048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 Этот человек – первый русский поэт-романтик, человек, сыгравший выдающуюся роль в формировании романтического направления в русской литературе; автор сказок и баллад, учитель русского языка принцессы Шарлотты ( будущей императрицы Александры Фёдоровны) и наставник наследника престола будущего императора Александра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II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. 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Times New Roman" pitchFamily="18" charset="0"/>
              </a:rPr>
              <a:t>Его учеником и близким другом был А. С. Пушкин.</a:t>
            </a:r>
          </a:p>
        </p:txBody>
      </p:sp>
      <p:pic>
        <p:nvPicPr>
          <p:cNvPr id="2050" name="Picture 2" descr="http://muzruk.info/wp-content/uploads/2011/08/svetlan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836712"/>
            <a:ext cx="2664296" cy="3134960"/>
          </a:xfrm>
          <a:prstGeom prst="rect">
            <a:avLst/>
          </a:prstGeom>
          <a:noFill/>
        </p:spPr>
      </p:pic>
      <p:pic>
        <p:nvPicPr>
          <p:cNvPr id="2052" name="Picture 4" descr="В.А.Жуковский. Баллады."/>
          <p:cNvPicPr>
            <a:picLocks noChangeAspect="1" noChangeArrowheads="1"/>
          </p:cNvPicPr>
          <p:nvPr/>
        </p:nvPicPr>
        <p:blipFill>
          <a:blip r:embed="rId4" cstate="print"/>
          <a:srcRect l="9450" t="10080" r="5501" b="14321"/>
          <a:stretch>
            <a:fillRect/>
          </a:stretch>
        </p:blipFill>
        <p:spPr bwMode="auto">
          <a:xfrm>
            <a:off x="5940152" y="4581128"/>
            <a:ext cx="3024336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6" descr="440px-Bryullov_portrait_of_Zhukovsk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51520" y="764704"/>
            <a:ext cx="4392488" cy="5979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4048" y="2348880"/>
            <a:ext cx="3888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Василий</a:t>
            </a:r>
          </a:p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Андреевич</a:t>
            </a:r>
          </a:p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Жуковский 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858125" y="557212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836712"/>
            <a:ext cx="79335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Назовите автора и название 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произведения по иллюстрациям: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9" descr="Обвенчан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1844824"/>
            <a:ext cx="2952328" cy="2109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Д - учител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580112" y="4428055"/>
            <a:ext cx="3240360" cy="2429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Picture 4" descr="На псарне1"/>
          <p:cNvPicPr>
            <a:picLocks noChangeAspect="1" noChangeArrowheads="1"/>
          </p:cNvPicPr>
          <p:nvPr/>
        </p:nvPicPr>
        <p:blipFill>
          <a:blip r:embed="rId5" cstate="print"/>
          <a:srcRect l="1968" t="2625" r="1968" b="2625"/>
          <a:stretch>
            <a:fillRect/>
          </a:stretch>
        </p:blipFill>
        <p:spPr>
          <a:xfrm>
            <a:off x="323528" y="4149080"/>
            <a:ext cx="3024138" cy="24918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 descr="Вершител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131840" y="3140968"/>
            <a:ext cx="3167647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Письма матер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940152" y="1844824"/>
            <a:ext cx="2848339" cy="213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" y="44624"/>
          <a:ext cx="9143997" cy="68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857"/>
                <a:gridCol w="1306285"/>
                <a:gridCol w="1306285"/>
                <a:gridCol w="1306285"/>
                <a:gridCol w="1306285"/>
              </a:tblGrid>
              <a:tr h="1985825">
                <a:tc>
                  <a:txBody>
                    <a:bodyPr/>
                    <a:lstStyle/>
                    <a:p>
                      <a:r>
                        <a:rPr lang="ru-RU" dirty="0" smtClean="0">
                          <a:ln w="28575">
                            <a:solidFill>
                              <a:schemeClr val="bg1"/>
                            </a:solidFill>
                          </a:ln>
                        </a:rPr>
                        <a:t> </a:t>
                      </a:r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553777"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553777"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747381"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28575">
                          <a:solidFill>
                            <a:schemeClr val="bg1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99" name="TextBox 5"/>
          <p:cNvSpPr txBox="1">
            <a:spLocks noChangeArrowheads="1"/>
          </p:cNvSpPr>
          <p:nvPr/>
        </p:nvSpPr>
        <p:spPr bwMode="auto">
          <a:xfrm>
            <a:off x="467544" y="548680"/>
            <a:ext cx="33575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hlinkClick r:id="" action="ppaction://hlinkshowjump?jump=lastslide"/>
              </a:rPr>
              <a:t>Что за прелесть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hlinkClick r:id="" action="ppaction://hlinkshowjump?jump=lastslide"/>
              </a:rPr>
              <a:t>      эти сказки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323528" y="2204864"/>
            <a:ext cx="35004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  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hlinkClick r:id="" action="ppaction://hlinkshowjump?jump=lastslide"/>
              </a:rPr>
              <a:t>Поэтическая  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hlinkClick r:id="" action="ppaction://hlinkshowjump?jump=lastslide"/>
              </a:rPr>
              <a:t>        тетрадь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251520" y="3861048"/>
            <a:ext cx="35004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      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hlinkClick r:id="" action="ppaction://hlinkshowjump?jump=lastslide"/>
              </a:rPr>
              <a:t>Страницы из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hlinkClick r:id="" action="ppaction://hlinkshowjump?jump=lastslide"/>
              </a:rPr>
              <a:t>           рассказов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4139952" y="620688"/>
            <a:ext cx="85953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4" action="ppaction://hlinksldjump">
                  <a:snd r:embed="rId3" name="chimes.wav"/>
                </a:hlinkClick>
              </a:rPr>
              <a:t>10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4211960" y="2132856"/>
            <a:ext cx="788094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5" action="ppaction://hlinksldjump"/>
              </a:rPr>
              <a:t>10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4071938" y="3786189"/>
            <a:ext cx="7880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6" action="ppaction://hlinksldjump">
                  <a:snd r:embed="rId3" name="chimes.wav"/>
                </a:hlinkClick>
              </a:rPr>
              <a:t>10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5" name="TextBox 11"/>
          <p:cNvSpPr txBox="1">
            <a:spLocks noChangeArrowheads="1"/>
          </p:cNvSpPr>
          <p:nvPr/>
        </p:nvSpPr>
        <p:spPr bwMode="auto">
          <a:xfrm>
            <a:off x="4211960" y="5373216"/>
            <a:ext cx="86010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7" action="ppaction://hlinksldjump">
                  <a:snd r:embed="rId3" name="chimes.wav"/>
                </a:hlinkClick>
              </a:rPr>
              <a:t>10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5292080" y="620688"/>
            <a:ext cx="79722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8" action="ppaction://hlinksldjump">
                  <a:snd r:embed="rId3" name="chimes.wav"/>
                </a:hlinkClick>
              </a:rPr>
              <a:t>20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7" name="TextBox 13"/>
          <p:cNvSpPr txBox="1">
            <a:spLocks noChangeArrowheads="1"/>
          </p:cNvSpPr>
          <p:nvPr/>
        </p:nvSpPr>
        <p:spPr bwMode="auto">
          <a:xfrm>
            <a:off x="5364088" y="2132856"/>
            <a:ext cx="79779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9" action="ppaction://hlinksldjump"/>
              </a:rPr>
              <a:t>20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8" name="TextBox 14"/>
          <p:cNvSpPr txBox="1">
            <a:spLocks noChangeArrowheads="1"/>
          </p:cNvSpPr>
          <p:nvPr/>
        </p:nvSpPr>
        <p:spPr bwMode="auto">
          <a:xfrm>
            <a:off x="5508104" y="3789040"/>
            <a:ext cx="86980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0" action="ppaction://hlinksldjump">
                  <a:snd r:embed="rId3" name="chimes.wav"/>
                </a:hlinkClick>
              </a:rPr>
              <a:t>20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09" name="TextBox 15"/>
          <p:cNvSpPr txBox="1">
            <a:spLocks noChangeArrowheads="1"/>
          </p:cNvSpPr>
          <p:nvPr/>
        </p:nvSpPr>
        <p:spPr bwMode="auto">
          <a:xfrm>
            <a:off x="5508104" y="5373216"/>
            <a:ext cx="7977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1" action="ppaction://hlinksldjump">
                  <a:snd r:embed="rId3" name="chimes.wav"/>
                </a:hlinkClick>
              </a:rPr>
              <a:t>20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0" name="TextBox 16"/>
          <p:cNvSpPr txBox="1">
            <a:spLocks noChangeArrowheads="1"/>
          </p:cNvSpPr>
          <p:nvPr/>
        </p:nvSpPr>
        <p:spPr bwMode="auto">
          <a:xfrm>
            <a:off x="6588224" y="620688"/>
            <a:ext cx="879499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2" action="ppaction://hlinksldjump">
                  <a:snd r:embed="rId3" name="chimes.wav"/>
                </a:hlinkClick>
              </a:rPr>
              <a:t>30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1" name="TextBox 17"/>
          <p:cNvSpPr txBox="1">
            <a:spLocks noChangeArrowheads="1"/>
          </p:cNvSpPr>
          <p:nvPr/>
        </p:nvSpPr>
        <p:spPr bwMode="auto">
          <a:xfrm>
            <a:off x="6588224" y="2132856"/>
            <a:ext cx="807491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3" action="ppaction://hlinksldjump"/>
              </a:rPr>
              <a:t>30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2" name="TextBox 18"/>
          <p:cNvSpPr txBox="1">
            <a:spLocks noChangeArrowheads="1"/>
          </p:cNvSpPr>
          <p:nvPr/>
        </p:nvSpPr>
        <p:spPr bwMode="auto">
          <a:xfrm>
            <a:off x="6732240" y="3789040"/>
            <a:ext cx="807491" cy="79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4" action="ppaction://hlinksldjump">
                  <a:snd r:embed="rId3" name="chimes.wav"/>
                </a:hlinkClick>
              </a:rPr>
              <a:t>30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3" name="TextBox 19"/>
          <p:cNvSpPr txBox="1">
            <a:spLocks noChangeArrowheads="1"/>
          </p:cNvSpPr>
          <p:nvPr/>
        </p:nvSpPr>
        <p:spPr bwMode="auto">
          <a:xfrm>
            <a:off x="6804248" y="5373216"/>
            <a:ext cx="80749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5" action="ppaction://hlinksldjump">
                  <a:snd r:embed="rId3" name="chimes.wav"/>
                </a:hlinkClick>
              </a:rPr>
              <a:t>30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4" name="TextBox 20"/>
          <p:cNvSpPr txBox="1">
            <a:spLocks noChangeArrowheads="1"/>
          </p:cNvSpPr>
          <p:nvPr/>
        </p:nvSpPr>
        <p:spPr bwMode="auto">
          <a:xfrm>
            <a:off x="7812360" y="620688"/>
            <a:ext cx="816619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6" action="ppaction://hlinksldjump">
                  <a:snd r:embed="rId3" name="chimes.wav"/>
                </a:hlinkClick>
              </a:rPr>
              <a:t>40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5" name="TextBox 21"/>
          <p:cNvSpPr txBox="1">
            <a:spLocks noChangeArrowheads="1"/>
          </p:cNvSpPr>
          <p:nvPr/>
        </p:nvSpPr>
        <p:spPr bwMode="auto">
          <a:xfrm>
            <a:off x="7812360" y="2132856"/>
            <a:ext cx="816619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7" action="ppaction://hlinksldjump"/>
              </a:rPr>
              <a:t>40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6" name="TextBox 22"/>
          <p:cNvSpPr txBox="1">
            <a:spLocks noChangeArrowheads="1"/>
          </p:cNvSpPr>
          <p:nvPr/>
        </p:nvSpPr>
        <p:spPr bwMode="auto">
          <a:xfrm>
            <a:off x="7956376" y="3789040"/>
            <a:ext cx="8166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8" action="ppaction://hlinksldjump"/>
              </a:rPr>
              <a:t>40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7" name="TextBox 2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028384" y="5373216"/>
            <a:ext cx="81661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Calibri" pitchFamily="34" charset="0"/>
                <a:hlinkClick r:id="rId19" action="ppaction://hlinksldjump">
                  <a:snd r:embed="rId3" name="chimes.wav"/>
                </a:hlinkClick>
              </a:rPr>
              <a:t>40</a:t>
            </a:r>
            <a:endParaRPr lang="ru-RU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118" name="TextBox 24"/>
          <p:cNvSpPr txBox="1">
            <a:spLocks noChangeArrowheads="1"/>
          </p:cNvSpPr>
          <p:nvPr/>
        </p:nvSpPr>
        <p:spPr bwMode="auto">
          <a:xfrm>
            <a:off x="500063" y="5500688"/>
            <a:ext cx="3000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ru-RU" sz="3200" b="1" dirty="0" smtClean="0">
                <a:solidFill>
                  <a:schemeClr val="bg1"/>
                </a:solidFill>
                <a:latin typeface="Calibri" pitchFamily="34" charset="0"/>
                <a:hlinkClick r:id="" action="ppaction://hlinkshowjump?jump=lastslide"/>
              </a:rPr>
              <a:t>Писатели</a:t>
            </a:r>
            <a:endParaRPr lang="ru-RU" sz="32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Пушки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4032448" cy="5297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44008" y="2348880"/>
            <a:ext cx="40847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А. С. Пушкин</a:t>
            </a:r>
          </a:p>
          <a:p>
            <a:r>
              <a:rPr lang="ru-RU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«Дубровский»</a:t>
            </a:r>
            <a:endParaRPr lang="ru-RU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58125" y="557212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060848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Зимняя, ясная ночь наступила. Глянули звёзды. Месяц величаво поднялся на небо посветить добрым людям и всему миру…</a:t>
            </a:r>
          </a:p>
          <a:p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2" descr="C:\Documents and Settings\Ирина\Мои документы\ночь перед рождеством\p0000005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28184" y="1844824"/>
            <a:ext cx="2708231" cy="23223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149080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«Чего мне больше ждать?- говорил сам с собою кузнец. – Она издевается надо мною. Ей я столько же  дорог, как перержавевшая подкова».</a:t>
            </a:r>
          </a:p>
          <a:p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6" name="Picture 2" descr="C:\Documents and Settings\Ирина\Мои документы\ночь перед рождеством\AMl58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228184" y="4218541"/>
            <a:ext cx="2678854" cy="26394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764704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Назовите автора и название 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произведения по отрывку: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Портрет_Гоголя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4608512" cy="58925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61683" y="1916832"/>
            <a:ext cx="4482317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Н.В.Гоголь</a:t>
            </a:r>
          </a:p>
          <a:p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«Ночь перед</a:t>
            </a:r>
          </a:p>
          <a:p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Рождеством»</a:t>
            </a:r>
          </a:p>
          <a:p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58125" y="557212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836712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Назовите автора и название 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произведения по отрывку: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916832"/>
            <a:ext cx="62646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Государь Николай Павлович в своих русских людях был очень уверенный и никакому иностранцу уступать не любил, он и ответил Платову:</a:t>
            </a:r>
          </a:p>
          <a:p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— Это ты, мужественный старик, хорошо говоришь, и я тебе это дело </a:t>
            </a:r>
            <a:r>
              <a:rPr lang="ru-RU" sz="20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поручаю проверить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Поезжай на тихий Дон и поведи там с моими донцами междоусобные разговоры насчет их жизни и преданности и что им нравится. А когда будешь ехать через Тулу, покажи моим тульским мастерам эту </a:t>
            </a:r>
            <a:r>
              <a:rPr lang="ru-RU" sz="2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нимфозорию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и пусть они о ней подумают. Они моего слова не проронят и что-нибудь сделают.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194" name="Picture 2" descr="http://adaudioknigi-b.narod.ru/p21/i0024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481736"/>
            <a:ext cx="2534680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айл:Serov Les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47675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1340768"/>
            <a:ext cx="4283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Н. С. Лесков.</a:t>
            </a:r>
          </a:p>
          <a:p>
            <a:r>
              <a:rPr lang="ru-RU" sz="3600" dirty="0" smtClean="0">
                <a:solidFill>
                  <a:srgbClr val="002060"/>
                </a:solidFill>
                <a:latin typeface="Arial Black" pitchFamily="34" charset="0"/>
              </a:rPr>
              <a:t>«Левша»</a:t>
            </a:r>
          </a:p>
          <a:p>
            <a:endParaRPr lang="ru-RU" sz="48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2636912"/>
            <a:ext cx="3187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(Сказ о тульском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косом левше и о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Arial Black" pitchFamily="34" charset="0"/>
              </a:rPr>
              <a:t>стальной блохе)</a:t>
            </a:r>
          </a:p>
          <a:p>
            <a:endParaRPr lang="ru-RU" sz="2400" dirty="0"/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7884368" y="5661248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700808"/>
            <a:ext cx="6048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</a:t>
            </a:r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одной из отдаленных улиц Москвы, в сером доме с белыми колоннами, антресолью и покривившимся балконом, жила некогда барыня, вдова, окруженная многочисленною дворней. </a:t>
            </a:r>
          </a:p>
          <a:p>
            <a:r>
              <a:rPr lang="ru-RU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  Из числа всей ее челяди самым замечательным лицом был дворник Герасим, мужчина двенадцати вершков роста, сложенный богатырем и глухонемой от рожденья. </a:t>
            </a:r>
            <a:endParaRPr lang="ru-RU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92696"/>
            <a:ext cx="7344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Назовите автора и название 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произведения по отрывку: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42" name="Picture 2" descr="http://claw.ru/book8/1600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932863"/>
            <a:ext cx="2915816" cy="392513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urgenev.org.ru/pic/Turgenev_by_Repin_1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587233" cy="591753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32040" y="2204864"/>
            <a:ext cx="40046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И.С Тургенев</a:t>
            </a:r>
          </a:p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 «</a:t>
            </a:r>
            <a:r>
              <a:rPr lang="ru-RU" sz="40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Муму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»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7812360" y="5661248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2782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Вставьте пропущенные слова в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стихотворение. Назовите  его автора и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название.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2636912"/>
            <a:ext cx="581120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Белеет парус …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В тумане моря … .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Что ищет он в стране …,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Что кинул он в краю …?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Mikhail lermont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822961"/>
            <a:ext cx="4464496" cy="59642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1772816"/>
            <a:ext cx="41232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М. Ю. Лермонтов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      «Парус»</a:t>
            </a: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" name="Picture 2" descr="http://www.gdefon.ru/wallpapers/160532_voda_zakat_nebo_parus_1920x1200_(www.GdeFon.ru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924944"/>
            <a:ext cx="3347864" cy="3713086"/>
          </a:xfrm>
          <a:prstGeom prst="rect">
            <a:avLst/>
          </a:prstGeom>
          <a:noFill/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8072437" y="5857875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2782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Вставьте пропущенные слова в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стихотворение. Назовите  его автора и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название.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3140968"/>
            <a:ext cx="788709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Белая берёза под моим …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Принакрылась снегом, точно … .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 пушистых ветках снежною …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Распустились кисти белой … .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500063" y="1360755"/>
            <a:ext cx="81438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Как называется русская народная сказка, в которой рассказана история о долгом пути хлебобулочного изделия к потребителю? </a:t>
            </a:r>
            <a:endParaRPr lang="ru-RU" sz="48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onlinetambov.ru/upload/blog/b12/b126052502b43eeba6870aa7238170c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9935" y="692696"/>
            <a:ext cx="4744065" cy="6165304"/>
          </a:xfrm>
          <a:prstGeom prst="rect">
            <a:avLst/>
          </a:prstGeom>
          <a:noFill/>
        </p:spPr>
      </p:pic>
      <p:sp>
        <p:nvSpPr>
          <p:cNvPr id="2" name="Управляющая кнопка: домой 1">
            <a:hlinkClick r:id="rId4" action="ppaction://hlinksldjump" highlightClick="1"/>
          </p:cNvPr>
          <p:cNvSpPr/>
          <p:nvPr/>
        </p:nvSpPr>
        <p:spPr>
          <a:xfrm>
            <a:off x="7884368" y="5661248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 descr="http://www.bfoto.ru/foto/winter/bfoto_ru_13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924944"/>
            <a:ext cx="2627784" cy="37226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196752"/>
            <a:ext cx="38154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С. А. Есенин</a:t>
            </a:r>
          </a:p>
          <a:p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«Берёза»</a:t>
            </a:r>
            <a:endParaRPr lang="ru-RU" sz="4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2782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Вставьте пропущенные слова в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стихотворение. Назовите  его автора и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название.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708920"/>
            <a:ext cx="672331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Люблю грозу в начале …,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Когда весенний, первый … ,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Как бы </a:t>
            </a:r>
            <a:r>
              <a:rPr lang="ru-RU" sz="3200" dirty="0" err="1" smtClean="0">
                <a:solidFill>
                  <a:schemeClr val="tx2"/>
                </a:solidFill>
                <a:latin typeface="Arial Black" pitchFamily="34" charset="0"/>
              </a:rPr>
              <a:t>резвяся</a:t>
            </a: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 и …  ,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>Грохочет в небе … .</a:t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</a:rPr>
            </a:br>
            <a:endParaRPr lang="ru-RU" sz="3200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3" action="ppaction://hlinksldjump" highlightClick="1"/>
          </p:cNvPr>
          <p:cNvSpPr/>
          <p:nvPr/>
        </p:nvSpPr>
        <p:spPr>
          <a:xfrm>
            <a:off x="7884368" y="5661248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http://az.lib.ru/t/tjutchew_f_i/.phot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268760"/>
            <a:ext cx="3888432" cy="49577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3968" y="1124744"/>
            <a:ext cx="455605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Ф. И. Тютчев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«Весенняя гроза»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076" name="Picture 4" descr="http://fantasy-portal.ru/sites/default/files/users/user40/chs/v_g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2276872"/>
            <a:ext cx="4248472" cy="318635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82782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Вставьте пропущенные слова в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стихотворение. Назовите  его автора и </a:t>
            </a:r>
          </a:p>
          <a:p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название.</a:t>
            </a: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564904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Мой первый друг, мой друг …..! </a:t>
            </a:r>
            <a:b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 я судьбу ……., </a:t>
            </a:r>
            <a:b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Когда мой двор ………., </a:t>
            </a:r>
            <a:b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Печальным снегом ………, </a:t>
            </a:r>
            <a:b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Твой колокольчик ….. . 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84368" y="5661248"/>
            <a:ext cx="1071563" cy="10001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4" descr="{F064003B-B4FD-4C5D-A10D-3099FD33B7A8}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80728"/>
            <a:ext cx="4370387" cy="56165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860032" y="1844824"/>
            <a:ext cx="36439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А.С. Пушкин</a:t>
            </a:r>
          </a:p>
          <a:p>
            <a:r>
              <a:rPr lang="ru-RU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«И.И. Пущину»</a:t>
            </a:r>
            <a:endParaRPr lang="ru-RU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i048.radikal.ru/0803/6e/30c81068f9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15416"/>
            <a:ext cx="9165890" cy="733271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2564904"/>
            <a:ext cx="70134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До новых встреч!</a:t>
            </a:r>
            <a:endParaRPr lang="ru-RU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3347864" y="5301208"/>
            <a:ext cx="25257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“Колобок”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7858125" y="5643563"/>
            <a:ext cx="1071563" cy="928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539552" y="764704"/>
            <a:ext cx="5472608" cy="4392488"/>
            <a:chOff x="2357422" y="714356"/>
            <a:chExt cx="3305175" cy="3810000"/>
          </a:xfrm>
        </p:grpSpPr>
        <p:pic>
          <p:nvPicPr>
            <p:cNvPr id="16389" name="Picture 4" descr="C:\Documents and Settings\Admin\Рабочий стол\1225357379_kolobok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57422" y="714356"/>
              <a:ext cx="3305175" cy="381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4500645" y="4214475"/>
              <a:ext cx="1142856" cy="2861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n>
                  <a:solidFill>
                    <a:schemeClr val="bg1"/>
                  </a:solidFill>
                </a:ln>
              </a:endParaRPr>
            </a:p>
          </p:txBody>
        </p:sp>
      </p:grp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1"/>
          <p:cNvSpPr txBox="1">
            <a:spLocks noChangeArrowheads="1"/>
          </p:cNvSpPr>
          <p:nvPr/>
        </p:nvSpPr>
        <p:spPr bwMode="auto">
          <a:xfrm>
            <a:off x="1115616" y="1844824"/>
            <a:ext cx="71437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Обладатель этого </a:t>
            </a:r>
            <a:r>
              <a:rPr lang="ru-RU" sz="6000" b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чудо-предмета</a:t>
            </a:r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всегда будет сыт</a:t>
            </a: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755576" y="5949280"/>
            <a:ext cx="7215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Скатерть-самобранка</a:t>
            </a:r>
          </a:p>
        </p:txBody>
      </p:sp>
      <p:pic>
        <p:nvPicPr>
          <p:cNvPr id="38915" name="Picture 3" descr="C:\Documents and Settings\Admin\Рабочий стол\e2b53088be4c264b2a2e20c693586379_fu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7286625" cy="510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8072438" y="5786438"/>
            <a:ext cx="714375" cy="78581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562929" y="1000125"/>
            <a:ext cx="747839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Сказочная героиня, </a:t>
            </a:r>
          </a:p>
          <a:p>
            <a:pPr algn="ctr"/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владелица </a:t>
            </a:r>
          </a:p>
          <a:p>
            <a:pPr algn="ctr"/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первого летательного</a:t>
            </a:r>
          </a:p>
          <a:p>
            <a:pPr algn="ctr"/>
            <a:r>
              <a:rPr lang="ru-RU" sz="6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аппарата. 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5508104" y="5085184"/>
            <a:ext cx="213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Баба-Яга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929563" y="5786438"/>
            <a:ext cx="1000125" cy="9286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6" name="Picture 5" descr="C:\Documents and Settings\Admin\Рабочий стол\32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4752528" cy="6076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539552" y="980728"/>
            <a:ext cx="8215313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какой сказке содержится рецепт приготовления диковинного, неповторимого по своим вкусовым качествам блюда из столярного инструмента? </a:t>
            </a:r>
          </a:p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ransition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Microsoft Office PowerPoin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</TotalTime>
  <Words>701</Words>
  <Application>Microsoft Office PowerPoint</Application>
  <PresentationFormat>Экран (4:3)</PresentationFormat>
  <Paragraphs>129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Презентация Microsoft Office PowerPoint</vt:lpstr>
      <vt:lpstr>Путешествие в страну Литературию.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 ЛИТЕРАТУРСК.</dc:title>
  <dc:creator>Ольга Василевская</dc:creator>
  <cp:lastModifiedBy>acer</cp:lastModifiedBy>
  <cp:revision>22</cp:revision>
  <dcterms:created xsi:type="dcterms:W3CDTF">2012-02-15T11:00:33Z</dcterms:created>
  <dcterms:modified xsi:type="dcterms:W3CDTF">2014-04-08T17:43:55Z</dcterms:modified>
</cp:coreProperties>
</file>