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2" r:id="rId4"/>
    <p:sldId id="265" r:id="rId5"/>
    <p:sldId id="271" r:id="rId6"/>
    <p:sldId id="28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660"/>
  </p:normalViewPr>
  <p:slideViewPr>
    <p:cSldViewPr>
      <p:cViewPr varScale="1">
        <p:scale>
          <a:sx n="66" d="100"/>
          <a:sy n="66" d="100"/>
        </p:scale>
        <p:origin x="127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072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ОСЕНИНЫ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371600"/>
            <a:ext cx="528641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28660" y="142852"/>
            <a:ext cx="9572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ИГРА</a:t>
            </a:r>
          </a:p>
          <a:p>
            <a:pPr algn="ctr"/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 «ЗАКОНЧИ   ПОСЛОВИЦУ»</a:t>
            </a:r>
            <a:endParaRPr lang="ru-RU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2000240"/>
            <a:ext cx="878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1) Кто не работает, тот … 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3071810"/>
            <a:ext cx="8643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2)Землю красит солнце, а человека 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000636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3)Где труд, там и…</a:t>
            </a:r>
            <a:endParaRPr lang="ru-RU" sz="4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4) Не </a:t>
            </a:r>
            <a:r>
              <a:rPr lang="ru-RU" sz="4800" b="1" dirty="0" err="1" smtClean="0"/>
              <a:t>поклонясь</a:t>
            </a:r>
            <a:r>
              <a:rPr lang="ru-RU" sz="4800" b="1" dirty="0" smtClean="0"/>
              <a:t> до земли и грибка …</a:t>
            </a:r>
            <a:endParaRPr lang="ru-RU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2786058"/>
            <a:ext cx="8786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5) Откладывай безделье, да не откладывай …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4929198"/>
            <a:ext cx="8643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6) Делу время, а потехе …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642942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542926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C000"/>
                </a:solidFill>
              </a:rPr>
              <a:t>СКОМОРОХИ</a:t>
            </a:r>
            <a:endParaRPr lang="ru-RU" sz="7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«Игра Осени»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92233"/>
            <a:ext cx="8062029" cy="536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" y="0"/>
            <a:ext cx="91427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928802"/>
            <a:ext cx="69294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МОЛОДЦЫ!</a:t>
            </a:r>
            <a:endParaRPr lang="ru-RU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61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Sergey</cp:lastModifiedBy>
  <cp:revision>30</cp:revision>
  <dcterms:modified xsi:type="dcterms:W3CDTF">2014-04-20T06:06:18Z</dcterms:modified>
</cp:coreProperties>
</file>