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B934F8-DA22-4F37-8139-12F5F19C9BA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03CB69-5666-4876-8DF5-CB18AAC24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.,.l.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35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786213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itchFamily="34" charset="-79"/>
              </a:rPr>
              <a:t/>
            </a:r>
            <a:b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itchFamily="34" charset="-79"/>
              </a:rPr>
            </a:br>
            <a:r>
              <a:rPr lang="ru-RU" sz="72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" pitchFamily="34" charset="-79"/>
              </a:rPr>
              <a:t>Олимпийские игры</a:t>
            </a:r>
            <a:endParaRPr lang="ru-RU" sz="7200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.,.l.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293978"/>
            <a:ext cx="2214545" cy="156402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1) Первый российский олимпийский чемпион, фигурист?</a:t>
            </a:r>
          </a:p>
          <a:p>
            <a:r>
              <a:rPr lang="ru-RU" dirty="0" smtClean="0"/>
              <a:t>2) Первый олимпийский чемпион современности?</a:t>
            </a:r>
          </a:p>
          <a:p>
            <a:r>
              <a:rPr lang="ru-RU" dirty="0" smtClean="0"/>
              <a:t>3) Первый Олимпийская чемпионка, метательница диска, завоевавшая первую золотую олимпийскую медаль в истории советского спорта. Сколько лет продержался небывалый мировой рекорд?</a:t>
            </a:r>
          </a:p>
          <a:p>
            <a:r>
              <a:rPr lang="ru-RU" dirty="0" smtClean="0"/>
              <a:t>4) Уникальная гимнастка: имеет 18 олимпийских медалей, из них 9 – золотых?</a:t>
            </a:r>
          </a:p>
          <a:p>
            <a:r>
              <a:rPr lang="ru-RU" dirty="0" smtClean="0"/>
              <a:t>5) Звезда этого легкоатлета горела ярче других три года подряд: в 1962, 1963, 1964 гг. Его называли лучшим спортсменом мира?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Вопросы третьего конверта ”Выдающиеся спортсмены”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kuik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722872"/>
            <a:ext cx="2928958" cy="2135128"/>
          </a:xfrm>
          <a:prstGeom prst="rect">
            <a:avLst/>
          </a:prstGeom>
        </p:spPr>
      </p:pic>
      <p:pic>
        <p:nvPicPr>
          <p:cNvPr id="6" name="Рисунок 5" descr="ioiu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2447"/>
            <a:ext cx="3071802" cy="2205553"/>
          </a:xfrm>
          <a:prstGeom prst="rect">
            <a:avLst/>
          </a:prstGeom>
        </p:spPr>
      </p:pic>
      <p:pic>
        <p:nvPicPr>
          <p:cNvPr id="4" name="Рисунок 3" descr="p[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0411" y="4724400"/>
            <a:ext cx="3153589" cy="21336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6) Прыгун в высоту Дик </a:t>
            </a:r>
            <a:r>
              <a:rPr lang="ru-RU" dirty="0" err="1" smtClean="0"/>
              <a:t>Фосбери</a:t>
            </a:r>
            <a:r>
              <a:rPr lang="ru-RU" dirty="0" smtClean="0"/>
              <a:t> стал олимпийским чемпионом, прыгая изобретенным им способом. С тех пор все мировые достижения в этом виде спорта были установлены только этим способом, названным «</a:t>
            </a:r>
            <a:r>
              <a:rPr lang="ru-RU" dirty="0" err="1" smtClean="0"/>
              <a:t>Фосбери-флоп</a:t>
            </a:r>
            <a:r>
              <a:rPr lang="ru-RU" dirty="0" smtClean="0"/>
              <a:t>». Что это за прыжок?</a:t>
            </a:r>
          </a:p>
          <a:p>
            <a:r>
              <a:rPr lang="ru-RU" dirty="0" smtClean="0"/>
              <a:t>7) Одну из самых редких медалей для нашей команды завоевал Владимир Белоусов. Больше в этом виде спорта нашим соотечественникам не удавалось побеждать никогда. Назовите его? </a:t>
            </a:r>
          </a:p>
          <a:p>
            <a:r>
              <a:rPr lang="ru-RU" dirty="0" smtClean="0"/>
              <a:t>8) Чудом игр</a:t>
            </a:r>
            <a:r>
              <a:rPr lang="ru-RU" i="1" dirty="0" smtClean="0"/>
              <a:t> 21</a:t>
            </a:r>
            <a:r>
              <a:rPr lang="ru-RU" dirty="0" smtClean="0"/>
              <a:t> Олимпиады 1968г.В Мехико стал прыжок в длину Боба </a:t>
            </a:r>
            <a:r>
              <a:rPr lang="ru-RU" dirty="0" err="1" smtClean="0"/>
              <a:t>Бимона</a:t>
            </a:r>
            <a:r>
              <a:rPr lang="ru-RU" dirty="0" smtClean="0"/>
              <a:t>. Этот чернокожий американец пролетел 8 м 90см. Сколько лет держался этот рекорд? </a:t>
            </a:r>
          </a:p>
          <a:p>
            <a:r>
              <a:rPr lang="ru-RU" dirty="0" smtClean="0"/>
              <a:t>9) На Олимпиаде 1956г.впервые победили советские хоккеисты. Вспомните имена спортсменов?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1) Что представляет собой олимпийский флаг? </a:t>
            </a:r>
          </a:p>
          <a:p>
            <a:pPr lvl="0"/>
            <a:r>
              <a:rPr lang="ru-RU" dirty="0" smtClean="0"/>
              <a:t>2) Процитируйте главные слова знаменитой «Оды спорту» Пьера де Кубертена. </a:t>
            </a:r>
          </a:p>
          <a:p>
            <a:pPr lvl="0"/>
            <a:r>
              <a:rPr lang="ru-RU" dirty="0" smtClean="0"/>
              <a:t>3) Как называется организация, возглавляющая олимпийское движение в мире?</a:t>
            </a:r>
          </a:p>
          <a:p>
            <a:pPr lvl="0"/>
            <a:r>
              <a:rPr lang="ru-RU" dirty="0" smtClean="0"/>
              <a:t>4)Во время открытия Олимпийских игр один из выдающихся спортсменов страны-хозяйки произносит речь от имени участников Игр. Что это за речь? </a:t>
            </a:r>
          </a:p>
          <a:p>
            <a:pPr lvl="0"/>
            <a:r>
              <a:rPr lang="ru-RU" dirty="0" smtClean="0"/>
              <a:t>5)Каждый национальный Олимпийский комитет имеет эмблему. Как выглядит эмблема национального Олимпийского комитета России?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Вопросы четвертого конверта «Олимпийская мозаика»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fhgjhgjhjuyuyukiu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1" y="5242808"/>
            <a:ext cx="2428860" cy="161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6) Какие Олимпийские игры состоялись без участия советских спортсменов по политическим мотивам? </a:t>
            </a:r>
          </a:p>
          <a:p>
            <a:pPr lvl="0"/>
            <a:r>
              <a:rPr lang="ru-RU" dirty="0" smtClean="0"/>
              <a:t>7) 22 Летние Олимпийские игры состоялись в Москве. В каком году?  </a:t>
            </a:r>
          </a:p>
          <a:p>
            <a:pPr lvl="0"/>
            <a:r>
              <a:rPr lang="ru-RU" dirty="0" smtClean="0"/>
              <a:t>8) Как зажигают олимпийский факел? </a:t>
            </a:r>
          </a:p>
          <a:p>
            <a:pPr lvl="0"/>
            <a:r>
              <a:rPr lang="ru-RU" dirty="0" smtClean="0"/>
              <a:t>9) Награды Олимпиады – 2000 стали скандально знаменитыми. За изображенной на них греческой богиней победы Никой находится не афинский Парфенон… А что?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j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5143512"/>
            <a:ext cx="2500298" cy="171448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столе разложены буквы в алфавитном порядке. Команда, у которой больше всего жетонов, выбирает букву и читает вопрос: если отвечает правильно, получает ещё жетон, если не отвечает, выбывает из игры. За неё может ответить другая команда и получить жетон. Затем выходит следующая команда и т.д. Ответ должен начинаться на букву, которую выбрал играющий. Три команды, набравшие больше всего жетонов, переходят в третий тур.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Второй тур. Олимпийская азбука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gjhjkjuyiuyiu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8425" y="0"/>
            <a:ext cx="3085575" cy="2209801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1) Над каким городом впервые был поднят олимпийский флаг?</a:t>
            </a:r>
            <a:br>
              <a:rPr lang="ru-RU" dirty="0" smtClean="0"/>
            </a:br>
            <a:r>
              <a:rPr lang="ru-RU" dirty="0" smtClean="0"/>
              <a:t>2) В каком городе олимпийский огонь был зажжён горящей стрелой, пущенной из лука? </a:t>
            </a:r>
          </a:p>
          <a:p>
            <a:pPr lvl="0"/>
            <a:r>
              <a:rPr lang="ru-RU" dirty="0" smtClean="0"/>
              <a:t>3) Чем  награждали победителей Игр в Древней? </a:t>
            </a:r>
          </a:p>
          <a:p>
            <a:pPr lvl="0"/>
            <a:r>
              <a:rPr lang="ru-RU" dirty="0" smtClean="0"/>
              <a:t>4) На открытии Олимпийских игр команды идут в порядке алфавита страны-организатора. Но впереди всегда шествует команда одной и той же страны. Какой?</a:t>
            </a:r>
          </a:p>
          <a:p>
            <a:pPr lvl="0"/>
            <a:r>
              <a:rPr lang="ru-RU" dirty="0" smtClean="0"/>
              <a:t>5) Что получают спортсмены , занявшие на Олимпиаде в личных и командных соревнованиях с 1-го по 8-е места?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6) Впервые в истории действующая спортсменка отмечена высшей наградой нашей страны. За выдающиеся достижения в спорте, мужество и героизм ей присвоено звание Героя Российской Федерации. Кто она? </a:t>
            </a:r>
          </a:p>
          <a:p>
            <a:pPr lvl="0"/>
            <a:r>
              <a:rPr lang="ru-RU" dirty="0" smtClean="0"/>
              <a:t>7) Орган, созданный для определения спортсменов или команд , достойных награждения?</a:t>
            </a:r>
          </a:p>
          <a:p>
            <a:pPr lvl="0"/>
            <a:r>
              <a:rPr lang="ru-RU" dirty="0" smtClean="0"/>
              <a:t>8)Медаль за высшее спортивное достижение?</a:t>
            </a:r>
          </a:p>
          <a:p>
            <a:pPr lvl="0"/>
            <a:r>
              <a:rPr lang="ru-RU" dirty="0" smtClean="0"/>
              <a:t>9) Царь большого греческого государства Элиды, с именем которого связывают учреждение атлетических игр в городе Олимпии?</a:t>
            </a:r>
          </a:p>
          <a:p>
            <a:pPr lvl="0"/>
            <a:r>
              <a:rPr lang="ru-RU" dirty="0" smtClean="0"/>
              <a:t>10) История донесла до нас имя победителя  Игр 776 г. до н. э. - быстроногого повара из Элиды. С этого имени начинается история олимпийского движения. Назовите его?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11) В каком городе находится штаб-квартира Международного олимпийского комитета? </a:t>
            </a:r>
          </a:p>
          <a:p>
            <a:pPr lvl="0"/>
            <a:r>
              <a:rPr lang="ru-RU" dirty="0" smtClean="0"/>
              <a:t>12)Талисман Олимпийских игр в Москве?</a:t>
            </a:r>
          </a:p>
          <a:p>
            <a:r>
              <a:rPr lang="ru-RU" dirty="0" smtClean="0"/>
              <a:t>13) Когда римский император, известный своей жестокостью, пожелал лично участвовать в состязаниях, на старт гонки колесниц он выехал в гордом одиночестве. Никто из атлетов не составил ему конкуренцию, дабы </a:t>
            </a:r>
            <a:r>
              <a:rPr lang="ru-RU" dirty="0" smtClean="0"/>
              <a:t> понапрасну </a:t>
            </a:r>
            <a:r>
              <a:rPr lang="ru-RU" dirty="0" smtClean="0"/>
              <a:t>не рисковать жизнью. Дважды упав , он всё же приехал к финишу и был увенчан олимпийским лавровым венком. Кто это? </a:t>
            </a:r>
          </a:p>
          <a:p>
            <a:r>
              <a:rPr lang="ru-RU" dirty="0" smtClean="0"/>
              <a:t>14) Как называли победителя Игр в Древней Греции?</a:t>
            </a:r>
          </a:p>
          <a:p>
            <a:r>
              <a:rPr lang="ru-RU" dirty="0" smtClean="0"/>
              <a:t>15) Математик и философ с острова </a:t>
            </a:r>
            <a:r>
              <a:rPr lang="ru-RU" dirty="0" err="1" smtClean="0"/>
              <a:t>Самос</a:t>
            </a:r>
            <a:r>
              <a:rPr lang="ru-RU" dirty="0" smtClean="0"/>
              <a:t>, который оставил в " наследство"  школьникам всего мира свою знаменитую теорему, был увенчан на Играх лавровым венком чемпиона по кулачному бою. Назовите его?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;'po'po'op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772025"/>
            <a:ext cx="3048000" cy="2085975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16) Трёхкратная олимпийская чемпионка в фигурном катании, партнерша Алексея Уланова и </a:t>
            </a:r>
            <a:r>
              <a:rPr lang="ru-RU" dirty="0" smtClean="0"/>
              <a:t>Александра </a:t>
            </a:r>
            <a:r>
              <a:rPr lang="ru-RU" dirty="0" smtClean="0"/>
              <a:t>Зайцева.</a:t>
            </a:r>
          </a:p>
          <a:p>
            <a:r>
              <a:rPr lang="ru-RU" dirty="0" smtClean="0"/>
              <a:t>17) Знаменитый пловец, четырёхкратный  олимпийский чемпион, которого не хотели включать в олимпийскую сборную на том основании, что он " стар". </a:t>
            </a:r>
          </a:p>
          <a:p>
            <a:r>
              <a:rPr lang="ru-RU" dirty="0" smtClean="0"/>
              <a:t>18) Хоккейный вратарь, трёхкратный олимпийский чемпион, в 22 года </a:t>
            </a:r>
            <a:r>
              <a:rPr lang="ru-RU" dirty="0" smtClean="0"/>
              <a:t>признанный </a:t>
            </a:r>
            <a:r>
              <a:rPr lang="ru-RU" dirty="0" smtClean="0"/>
              <a:t>лучшим вратарём мира?</a:t>
            </a:r>
          </a:p>
          <a:p>
            <a:r>
              <a:rPr lang="ru-RU" dirty="0" smtClean="0"/>
              <a:t>19) Наказание за нарушение правил игры?</a:t>
            </a:r>
          </a:p>
          <a:p>
            <a:r>
              <a:rPr lang="ru-RU" dirty="0" smtClean="0"/>
              <a:t>20) Имя римского императора-христианина, запретившего в 394 г. н. э. Олимпийские игры как «языческие»?</a:t>
            </a:r>
          </a:p>
          <a:p>
            <a:endParaRPr lang="ru-RU" dirty="0"/>
          </a:p>
        </p:txBody>
      </p:sp>
      <p:pic>
        <p:nvPicPr>
          <p:cNvPr id="4" name="Рисунок 3" descr="o;i;op;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538790"/>
            <a:ext cx="2398564" cy="131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oiuoiuoiu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3861" y="4857760"/>
            <a:ext cx="1160139" cy="200024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21) Олимпийская чемпионка 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II</a:t>
            </a:r>
            <a:r>
              <a:rPr lang="ru-RU" dirty="0" smtClean="0"/>
              <a:t>,</a:t>
            </a:r>
            <a:r>
              <a:rPr lang="en-US" dirty="0" smtClean="0"/>
              <a:t>IV</a:t>
            </a:r>
            <a:r>
              <a:rPr lang="ru-RU" dirty="0" smtClean="0"/>
              <a:t>  зимних Олимпийских игр, норвежская фигуристка, кинозвезда, снявшаяся в фильме «</a:t>
            </a:r>
            <a:r>
              <a:rPr lang="en-US" dirty="0" smtClean="0"/>
              <a:t>C</a:t>
            </a:r>
            <a:r>
              <a:rPr lang="ru-RU" dirty="0" err="1" smtClean="0"/>
              <a:t>еренада</a:t>
            </a:r>
            <a:r>
              <a:rPr lang="ru-RU" dirty="0" smtClean="0"/>
              <a:t> Солнечной долины»?</a:t>
            </a:r>
          </a:p>
          <a:p>
            <a:r>
              <a:rPr lang="ru-RU" dirty="0" smtClean="0"/>
              <a:t>22) Клуб, воспитавший победителей Олимпиад-фехтовальщиков, хоккеистов, баскетболистов, волейболистов и </a:t>
            </a:r>
            <a:r>
              <a:rPr lang="ru-RU" dirty="0" err="1" smtClean="0"/>
              <a:t>т.д</a:t>
            </a:r>
            <a:r>
              <a:rPr lang="ru-RU" dirty="0" smtClean="0"/>
              <a:t>?</a:t>
            </a:r>
          </a:p>
          <a:p>
            <a:r>
              <a:rPr lang="ru-RU" dirty="0" smtClean="0"/>
              <a:t>23) Спортсмен, одержавший победу в соревнованиях?</a:t>
            </a:r>
          </a:p>
          <a:p>
            <a:r>
              <a:rPr lang="ru-RU" dirty="0" smtClean="0"/>
              <a:t>24) Вид спорта, в котором Юрий  Власов  нарушил "американское господство" и установил небывалые мировые рекорды?</a:t>
            </a:r>
          </a:p>
          <a:p>
            <a:r>
              <a:rPr lang="ru-RU" dirty="0" smtClean="0"/>
              <a:t>25) Как назывались судьи и распорядители Игр в Древней Греции? </a:t>
            </a:r>
          </a:p>
          <a:p>
            <a:r>
              <a:rPr lang="ru-RU" dirty="0" smtClean="0"/>
              <a:t>26) Молодой спортсмен (до 20 лет). </a:t>
            </a:r>
          </a:p>
          <a:p>
            <a:r>
              <a:rPr lang="ru-RU" dirty="0" smtClean="0"/>
              <a:t>27 На Олимпийских играх в Мехико впервые появился зверь-талисман. Какое животное стало талисманом?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uyiiui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0"/>
            <a:ext cx="2500298" cy="1603965"/>
          </a:xfrm>
          <a:prstGeom prst="rect">
            <a:avLst/>
          </a:prstGeom>
        </p:spPr>
      </p:pic>
      <p:pic>
        <p:nvPicPr>
          <p:cNvPr id="8" name="Рисунок 7" descr="jhkjhkjhkjkhjkghkhgkh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8384" y="5072074"/>
            <a:ext cx="2645616" cy="178592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. </a:t>
            </a:r>
            <a:r>
              <a:rPr lang="ru-RU" dirty="0" smtClean="0"/>
              <a:t>Территория Греции, по словам древних, - кайма, пришитая к берегам моря. Но греков объединяли общая культура и Олимпийские игры. Эти игры проводились в честь победы Зевса над кроном раз в 4 года в священном городе – Олимпии. Первые Игры состоялись в 776 г. до н.э. Олимпийские игры были общеэллинским праздником – на время соревнований прекращались войны, и по всей Греции устанавливался мир. Продолжались состязания пять дней, но атлеты начинали готовиться к Играм за год, а за месяц до соревнований собирались в небольшом городке возле Олимпии, где усиленно тренировались, и за два дня до начала торжественная процессия олимпийцев пешком отправлялись к месту праздника. Состязались атлеты в беге, кулачном бое, метании диска и копья, прыжках в длину и борьбе. Особым видом соревнований был </a:t>
            </a:r>
            <a:r>
              <a:rPr lang="ru-RU" dirty="0" err="1" smtClean="0"/>
              <a:t>панкратий</a:t>
            </a:r>
            <a:r>
              <a:rPr lang="ru-RU" dirty="0" smtClean="0"/>
              <a:t> – сочетание борьбы и кулачного боя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Из истории спортивных игр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0900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929066"/>
            <a:ext cx="8229600" cy="29289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внимание!!!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ля презентац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5357826"/>
            <a:ext cx="2643206" cy="1744516"/>
          </a:xfrm>
          <a:prstGeom prst="rect">
            <a:avLst/>
          </a:prstGeom>
        </p:spPr>
      </p:pic>
      <p:pic>
        <p:nvPicPr>
          <p:cNvPr id="6" name="Рисунок 5" descr="dfp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68300"/>
            <a:ext cx="2285984" cy="1489700"/>
          </a:xfrm>
          <a:prstGeom prst="rect">
            <a:avLst/>
          </a:prstGeom>
        </p:spPr>
      </p:pic>
      <p:pic>
        <p:nvPicPr>
          <p:cNvPr id="4" name="Рисунок 3" descr="hkjkjkjlkjlklkjlkjlk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144" y="4529315"/>
            <a:ext cx="2910856" cy="2328685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57868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Рисунки на античных вазах позволяют представить подробности техники атлетов: прыгали они с гирями в руках, в момент прыжка руки с гирями выбрасывались вперед; кулачные бойцы обматывали кисти рук кожаными ремешками – прообразами современных боксерских перчаток. </a:t>
            </a:r>
          </a:p>
          <a:p>
            <a:r>
              <a:rPr lang="ru-RU" dirty="0" smtClean="0"/>
              <a:t>Главным состязанием – победа в нем считалась особенно почетной – был бег. Каждые последующие Игры назывались в честь бегуна, победившего на короткой дистанции. Разновидностью этого состязания был </a:t>
            </a:r>
            <a:r>
              <a:rPr lang="ru-RU" dirty="0" err="1" smtClean="0"/>
              <a:t>гоплитодром</a:t>
            </a:r>
            <a:r>
              <a:rPr lang="ru-RU" dirty="0" smtClean="0"/>
              <a:t> – бег в доспехах. Состязания проходили на стадионе, и только конные соревнования – бега и гонки на колесницах – проводились отдельно, на ипподроме. За победу в конных соревнованиях награду получали владельцы лошадей. Возничим доставалась лишь почетная лента. По преданию, один из победителей 15 Игр (720 г. До н.э.) во время состязаний сбросил с себя набедренную повязку, и с тех пор все участники Игр стали выступать обнаженными.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uytuyuyiuy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689805"/>
            <a:ext cx="1357290" cy="2168195"/>
          </a:xfrm>
          <a:prstGeom prst="rect">
            <a:avLst/>
          </a:prstGeom>
        </p:spPr>
      </p:pic>
      <p:pic>
        <p:nvPicPr>
          <p:cNvPr id="7" name="Рисунок 6" descr="oiuoiuuiuyiyuiy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554148"/>
            <a:ext cx="3071802" cy="230385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Победитель Игр – </a:t>
            </a:r>
            <a:r>
              <a:rPr lang="ru-RU" dirty="0" err="1" smtClean="0"/>
              <a:t>олимпионок</a:t>
            </a:r>
            <a:r>
              <a:rPr lang="ru-RU" dirty="0" smtClean="0"/>
              <a:t> – пользовался всеобщим уважением и почетом. Прославляли не только его, но и город, в котором он жил. Женщины участвовали не в Олимпийских играх, а в играх в честь богини Геры.</a:t>
            </a:r>
          </a:p>
          <a:p>
            <a:r>
              <a:rPr lang="ru-RU" dirty="0" smtClean="0"/>
              <a:t>Олимпийские игры были запрещены византийским императором Феодосием                  в 4 в. Н.э. Новая история Олимпийских игр началась в </a:t>
            </a:r>
            <a:r>
              <a:rPr lang="en-US" dirty="0" smtClean="0"/>
              <a:t>1</a:t>
            </a:r>
            <a:r>
              <a:rPr lang="ru-RU" dirty="0" smtClean="0"/>
              <a:t>896 г. На их родине – в Греции. Теперь они, как и в древности, проходят 1 раз в 4 года.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8839" y="4786322"/>
            <a:ext cx="3365161" cy="207167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8766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Класс делится на команды по 3-4 человека по желанию. Играющий из команды выходит к столу и бросает кубик, после чего достает вопрос из того конверта , номер которого совпадает с выпавшим количеством очков: если выпало шесть очков, играющий может достать вопрос из любого конверта. Команда, ответившая на вопрос, получает жетон, не ответившая - возвращает вопрос в конверт и уходит на свое место, к столу выходит игрок другой команды и викторина продолжается.  Ведущий игры может установить очередность. Продолжать игру может любая команда – как с жетоном, так и без жетона. Команды, набравшие  шесть очков, переходят во второй тур.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Первый тур. Олимпийская викторина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llklkloi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847562"/>
            <a:ext cx="5000628" cy="201043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117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Где именно проводились в Древней Греции игры? </a:t>
            </a:r>
          </a:p>
          <a:p>
            <a:r>
              <a:rPr lang="ru-RU" dirty="0" smtClean="0"/>
              <a:t>2. В каких видах соревновались древние олимпийцы?</a:t>
            </a:r>
          </a:p>
          <a:p>
            <a:r>
              <a:rPr lang="ru-RU" dirty="0" smtClean="0"/>
              <a:t>3. Во время Олимпийских игр объявлялось священное перемирие. Нарушалось ли оно в древней Греции? </a:t>
            </a:r>
          </a:p>
          <a:p>
            <a:r>
              <a:rPr lang="ru-RU" dirty="0" smtClean="0"/>
              <a:t>4. Кто из знаменитых людей Древней Греции принимал участие в Играх? </a:t>
            </a:r>
          </a:p>
          <a:p>
            <a:r>
              <a:rPr lang="ru-RU" dirty="0" smtClean="0"/>
              <a:t>5. В какое время года и с какой периодичностью проводились Игры?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Вопросы первого конверта «Из истории Древней Греции»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6) Кто допускался к Олимпийским играм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r>
              <a:rPr lang="ru-RU" sz="2400" dirty="0" smtClean="0"/>
              <a:t>7)В Элладе соревновались в беге на один стадий. Дистанцию, по преданию, бегунам размечал сам Геракл. Чем он отмечал расстояние? </a:t>
            </a:r>
            <a:endParaRPr lang="ru-RU" sz="2400" dirty="0" smtClean="0"/>
          </a:p>
          <a:p>
            <a:r>
              <a:rPr lang="ru-RU" sz="2400" dirty="0" smtClean="0"/>
              <a:t>8)Когда состоялись первые Олимпийские игры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r>
              <a:rPr lang="ru-RU" sz="2400" dirty="0" smtClean="0"/>
              <a:t>9)В чью честь проводились Игры? </a:t>
            </a:r>
            <a:endParaRPr lang="ru-RU" sz="2400" dirty="0" smtClean="0"/>
          </a:p>
          <a:p>
            <a:r>
              <a:rPr lang="ru-RU" sz="2400" dirty="0" smtClean="0"/>
              <a:t>10)На острове Родос проживала династия олимпийцев. Глава семьи, его сыновья и внуки выступали на Олимпийских играх более 80 лет, приняли участие в 12 Играх, завоевали для своего острова девять лавровых венков. Вспомните имя основателя династии.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;'po'po'op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306" y="142852"/>
            <a:ext cx="2421694" cy="1657347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1) Кто выступил с предложением возродить Олимпийские игры?</a:t>
            </a:r>
          </a:p>
          <a:p>
            <a:r>
              <a:rPr lang="ru-RU" dirty="0" smtClean="0"/>
              <a:t>2) Когда и где были проведены первые Олимпийские игры современности?</a:t>
            </a:r>
          </a:p>
          <a:p>
            <a:r>
              <a:rPr lang="ru-RU" dirty="0" smtClean="0"/>
              <a:t>3) В каком году прошли 1 Зимние Олимпийские игры? </a:t>
            </a:r>
          </a:p>
          <a:p>
            <a:r>
              <a:rPr lang="ru-RU" dirty="0" smtClean="0"/>
              <a:t>4) Вспомните девиз Олимпийских игр?</a:t>
            </a:r>
          </a:p>
          <a:p>
            <a:r>
              <a:rPr lang="ru-RU" dirty="0" smtClean="0"/>
              <a:t>5) Какие игры не состоялись из-за мировых войн?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Вопросы второго конверта «Из истории современных Олимпийских игр»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jhgnghjghj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357702"/>
            <a:ext cx="2500298" cy="2500298"/>
          </a:xfrm>
          <a:prstGeom prst="rect">
            <a:avLst/>
          </a:prstGeom>
        </p:spPr>
      </p:pic>
      <p:pic>
        <p:nvPicPr>
          <p:cNvPr id="5" name="Рисунок 4" descr="mjhmhj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7877"/>
            <a:ext cx="1518704" cy="1530123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r>
              <a:rPr lang="ru-RU" dirty="0" smtClean="0"/>
              <a:t>6) В каком году советские спортсмены впервые приняли участие в Олимпийских играх? </a:t>
            </a:r>
          </a:p>
          <a:p>
            <a:r>
              <a:rPr lang="ru-RU" dirty="0" smtClean="0"/>
              <a:t>7) Когда в Олимпийских играх стали принимать участие женщины? </a:t>
            </a:r>
          </a:p>
          <a:p>
            <a:r>
              <a:rPr lang="ru-RU" dirty="0" smtClean="0"/>
              <a:t>8) </a:t>
            </a:r>
            <a:r>
              <a:rPr lang="ru-RU" i="1" dirty="0" smtClean="0"/>
              <a:t>11</a:t>
            </a:r>
            <a:r>
              <a:rPr lang="ru-RU" dirty="0" smtClean="0"/>
              <a:t> Зимние Олимпийские игры впервые проводились в Азии. Когда и где?</a:t>
            </a:r>
          </a:p>
          <a:p>
            <a:r>
              <a:rPr lang="ru-RU" dirty="0" smtClean="0"/>
              <a:t>9) Когда в честь побед россиян впервые на Олимпийских играх поднялось трехцветное знамя? </a:t>
            </a:r>
          </a:p>
          <a:p>
            <a:r>
              <a:rPr lang="ru-RU" dirty="0" smtClean="0"/>
              <a:t>10) Назовите континент на котором проводились Олимпийские игры 2000г.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</TotalTime>
  <Words>1648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 Олимпийские игры</vt:lpstr>
      <vt:lpstr>Из истории спортивных игр</vt:lpstr>
      <vt:lpstr>Слайд 3</vt:lpstr>
      <vt:lpstr>Слайд 4</vt:lpstr>
      <vt:lpstr>Первый тур. Олимпийская викторина  </vt:lpstr>
      <vt:lpstr> Вопросы первого конверта «Из истории Древней Греции» </vt:lpstr>
      <vt:lpstr>Слайд 7</vt:lpstr>
      <vt:lpstr>Вопросы второго конверта «Из истории современных Олимпийских игр» </vt:lpstr>
      <vt:lpstr>Слайд 9</vt:lpstr>
      <vt:lpstr>Вопросы третьего конверта ”Выдающиеся спортсмены” </vt:lpstr>
      <vt:lpstr>Слайд 11</vt:lpstr>
      <vt:lpstr>Вопросы четвертого конверта «Олимпийская мозаика» </vt:lpstr>
      <vt:lpstr>Слайд 13</vt:lpstr>
      <vt:lpstr>Второй тур. Олимпийская азбука  </vt:lpstr>
      <vt:lpstr>Слайд 15</vt:lpstr>
      <vt:lpstr>Слайд 16</vt:lpstr>
      <vt:lpstr>Слайд 17</vt:lpstr>
      <vt:lpstr>Слайд 18</vt:lpstr>
      <vt:lpstr>Слайд 19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BEST</dc:creator>
  <cp:lastModifiedBy>Пользователь</cp:lastModifiedBy>
  <cp:revision>27</cp:revision>
  <dcterms:created xsi:type="dcterms:W3CDTF">2014-02-08T13:18:17Z</dcterms:created>
  <dcterms:modified xsi:type="dcterms:W3CDTF">2014-04-20T12:46:45Z</dcterms:modified>
</cp:coreProperties>
</file>