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257" r:id="rId4"/>
    <p:sldId id="259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C7EF7-522C-42AC-BC4D-E14AF45ED55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C7426-2E86-4538-8638-0869DCC4F7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2814F5-2C24-4842-8D08-98F259AA2A1B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65381-4D14-4475-B422-9C973DB85449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FC2794-C817-4CE0-8542-1B1934E075CD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B26C-45B5-43E3-A7DB-CD62855BDFEF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8A9C-376C-406E-8EDB-19EC6EC2753F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7EDFF-C5E1-46DD-A0D6-D65C27BE4DF7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6B43-727A-4D93-B29E-01BE178CDE72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3F14-6E30-410E-8BE3-74F4FF390E7F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2F56-0D75-4558-BEC7-83DA23079943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2B48-0300-4362-B23B-FFC69D4E52ED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2CAC-4A6D-4CF2-9A1F-12EC0FEA43D7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F6F25B-335F-43B3-B545-EEFEE603E2EB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31C-6186-44EE-AE5F-7A17DA4A5F10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23F3-72D9-478A-A849-8EFE4A6C46BE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9CD7-1C45-4773-89ED-5DF43446363E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B6265A-3339-4760-9D9C-F0DE24B73AD2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AEC712-6371-4C28-A743-333892A2DFD6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4AB15-7622-4B7C-A0F9-62C4F6077523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5EABC-46E1-4BB9-AA60-2FFBF8382A50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7F5EB1-41EF-425B-80B3-C691AC3F471F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80ED75-4B7D-4667-9D24-DAA6370D9B94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6FE007B-0212-43BE-8BCE-77E21B0C0D64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07FEA02-42CC-4730-B99C-95CD72EB6213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70CD7-EF30-4DC0-8FB2-31F57FE7ED9F}" type="datetime1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852B-933C-4574-9946-1552A4DFC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&#1052;&#1091;&#1079;&#1099;&#1082;&#1072;\&#1052;&#1080;&#1085;&#1091;&#1089;&#1086;&#1074;&#1082;&#1080;\metronom_-_metronom.mp3" TargetMode="Externa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&#1052;&#1091;&#1079;&#1099;&#1082;&#1072;\&#1052;&#1080;&#1085;&#1091;&#1089;&#1086;&#1074;&#1082;&#1080;\Gimn-RF-minusovka(&#1082;&#1086;&#1088;&#1086;&#1090;&#1082;&#1080;&#1081;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1;&#1077;&#1085;&#1072;\&#1064;&#1082;&#1086;&#1083;&#1100;&#1085;&#1099;&#1077;%20&#1084;&#1077;&#1088;&#1086;&#1087;&#1088;&#1080;&#1103;&#1090;&#1080;&#1103;\&#1063;&#1077;&#1088;&#1085;&#1086;&#1073;&#1083;&#1100;\&#1063;&#1077;&#1088;&#1085;&#1086;&#1073;&#1099;&#1083;&#1100;%20-%20&#1082;&#1086;&#1083;&#1086;&#1082;&#1086;&#1083;%20&#1073;&#1077;&#1076;&#1099;%2026.04.2014\&#1052;&#1086;&#1094;&#1072;&#1088;&#1090;%20&#1056;&#1077;&#1082;&#1074;&#1080;&#1077;&#1084;%20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ЧЕРНОБЫЛЬ -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857760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КОЛОКОЛ  БЕДЫ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f2.live4fun.ru/pictures/img_10261331_41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8077213" cy="278608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14290"/>
            <a:ext cx="3857652" cy="6500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все пылает, там не до правил.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кровле, в битуме - две пары ног.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Лихие парни вы - Владимир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друг твой Витька - Виктор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Кибенок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первыми пожарные расчеты.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машинам бросили в костюмах в эту ночь.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Вам времени не дали на расчеты,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знали - надо станции помочь.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Огонь на блоке бушевал, зверея,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Реактор всё выплевывал графит,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вы тушили, силы не жалея.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думая про собственную жизнь.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Picture 9" descr="f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5072067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54438"/>
            <a:ext cx="5113337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72560" cy="9144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9940" name="Picture 4" descr="http://academ.info/upload/node_images_ext/2011/05/16999/79323e60650fb5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436611" cy="3286124"/>
          </a:xfrm>
          <a:prstGeom prst="rect">
            <a:avLst/>
          </a:prstGeom>
          <a:noFill/>
        </p:spPr>
      </p:pic>
      <p:pic>
        <p:nvPicPr>
          <p:cNvPr id="39942" name="Picture 6" descr="http://otveri.info/wp-content/uploads/2013/09/likvidator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8610" y="214290"/>
            <a:ext cx="4243953" cy="6357982"/>
          </a:xfrm>
          <a:prstGeom prst="rect">
            <a:avLst/>
          </a:prstGeom>
          <a:noFill/>
        </p:spPr>
      </p:pic>
      <p:pic>
        <p:nvPicPr>
          <p:cNvPr id="39944" name="Picture 8" descr="http://i257.photobucket.com/albums/hh240/onlineyasam/bbb/29642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506996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0962" name="Picture 2" descr="http://ekabu1.unistorageserve.ru/5136aae27efa6e6b8033d7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357563"/>
            <a:ext cx="4286248" cy="3214686"/>
          </a:xfrm>
          <a:prstGeom prst="rect">
            <a:avLst/>
          </a:prstGeom>
          <a:noFill/>
        </p:spPr>
      </p:pic>
      <p:pic>
        <p:nvPicPr>
          <p:cNvPr id="40964" name="Picture 4" descr="http://www.rapforce.net/_fr/11/00104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9118" y="0"/>
            <a:ext cx="4294882" cy="3357562"/>
          </a:xfrm>
          <a:prstGeom prst="rect">
            <a:avLst/>
          </a:prstGeom>
          <a:noFill/>
        </p:spPr>
      </p:pic>
      <p:pic>
        <p:nvPicPr>
          <p:cNvPr id="40966" name="Picture 6" descr="http://http.botinok.co.il/sites/default/files/images/s-14d32efea0e3aa2682d1c9f3a6008f7f_Adi.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0"/>
            <a:ext cx="4381514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4034" name="Picture 2" descr="http://i.piccy.info/i7/3a0e7376ae0cf709158fc0d740a641b7/4-57-1673/21048430/004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145" y="142852"/>
            <a:ext cx="8765855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3010" name="Picture 2" descr="http://static.playcast.ru/uploads/2010/04/25/1717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1"/>
            <a:ext cx="8786842" cy="6539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72560" cy="914400"/>
          </a:xfrm>
        </p:spPr>
        <p:txBody>
          <a:bodyPr/>
          <a:lstStyle/>
          <a:p>
            <a:pPr algn="ctr"/>
            <a:r>
              <a:rPr lang="ru-RU" sz="3600" dirty="0" smtClean="0"/>
              <a:t>Памятник пожарным, предотвратившим катастрофу в Чернобыле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9938" name="Picture 2" descr="D:\Лена\Школьные мероприятия\Чернобль\Памятник пожарникам, предотвратившим катастрофу в Чернобыл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1571612"/>
            <a:ext cx="6799941" cy="5105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5058" name="Picture 2" descr="http://im1-tub-ru.yandex.net/i?id=180569335-2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metronom_-_metronom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428604"/>
            <a:ext cx="8572528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Мой мертвый город, ты так странно жив. – 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Заполонив проспекты и бульвары,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деревья заселяют этажи 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жилых домов и зрительные залы… 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Любовь Сирота</a:t>
            </a:r>
          </a:p>
          <a:p>
            <a:pPr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admin.gorod.tomsk.ru/i/a/chernobyl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6433143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Фото\Картинки\Флаг Р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29454"/>
          </a:xfrm>
          <a:prstGeom prst="rect">
            <a:avLst/>
          </a:prstGeom>
          <a:noFill/>
        </p:spPr>
      </p:pic>
      <p:pic>
        <p:nvPicPr>
          <p:cNvPr id="5" name="Gimn-RF-minusovka(короткий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88913"/>
            <a:ext cx="3241675" cy="2519362"/>
          </a:xfrm>
        </p:spPr>
      </p:pic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5400" b="1" i="1" dirty="0" smtClean="0">
                <a:effectLst>
                  <a:outerShdw blurRad="38100" dist="38100" dir="2700000" algn="tl">
                    <a:srgbClr val="4E5B6F"/>
                  </a:outerShdw>
                </a:effectLst>
                <a:latin typeface="Bookman Old Style" pitchFamily="18" charset="0"/>
              </a:rPr>
              <a:t>26 апреля</a:t>
            </a:r>
            <a:br>
              <a:rPr lang="ru-RU" sz="5400" b="1" i="1" dirty="0" smtClean="0">
                <a:effectLst>
                  <a:outerShdw blurRad="38100" dist="38100" dir="2700000" algn="tl">
                    <a:srgbClr val="4E5B6F"/>
                  </a:outerShdw>
                </a:effectLst>
                <a:latin typeface="Bookman Old Style" pitchFamily="18" charset="0"/>
              </a:rPr>
            </a:br>
            <a:r>
              <a:rPr lang="ru-RU" sz="5400" b="1" i="1" dirty="0" smtClean="0">
                <a:effectLst>
                  <a:outerShdw blurRad="38100" dist="38100" dir="2700000" algn="tl">
                    <a:srgbClr val="4E5B6F"/>
                  </a:outerShdw>
                </a:effectLst>
                <a:latin typeface="Bookman Old Style" pitchFamily="18" charset="0"/>
              </a:rPr>
              <a:t> </a:t>
            </a:r>
            <a:r>
              <a:rPr lang="ru-RU" sz="54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День памяти жертв ядерных аварий и катастроф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Моцарт Реквием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4071942"/>
            <a:ext cx="3778243" cy="2656577"/>
          </a:xfr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14348" y="214290"/>
            <a:ext cx="3714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Чернобыль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642918"/>
            <a:ext cx="46434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928670"/>
            <a:ext cx="3739657" cy="3000396"/>
          </a:xfr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charset="0"/>
              </a:rPr>
              <a:t>             </a:t>
            </a:r>
            <a:r>
              <a:rPr lang="ru-RU" b="1" smtClean="0">
                <a:solidFill>
                  <a:schemeClr val="tx1"/>
                </a:solidFill>
                <a:latin typeface="Arial" charset="0"/>
              </a:rPr>
              <a:t>Чернобыльская АЭС</a:t>
            </a:r>
          </a:p>
        </p:txBody>
      </p:sp>
      <p:pic>
        <p:nvPicPr>
          <p:cNvPr id="40964" name="Picture 4" descr="221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5" y="4214818"/>
            <a:ext cx="3524631" cy="2643182"/>
          </a:xfrm>
          <a:noFill/>
          <a:ln/>
        </p:spPr>
      </p:pic>
      <p:pic>
        <p:nvPicPr>
          <p:cNvPr id="40965" name="Рисунок 3" descr="http://www.chernobyl.by/templates/zu/images/main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5888"/>
            <a:ext cx="14287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Содержимое 3" descr="http://www.chernobyl.by/templates/zu/images/main_07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1700213"/>
            <a:ext cx="1857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ku.img.com.ua/img/forall/b/1056/62.jpg?13919429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4033" y="2285992"/>
            <a:ext cx="4989967" cy="364333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500570"/>
            <a:ext cx="8358246" cy="2214578"/>
          </a:xfrm>
        </p:spPr>
        <p:txBody>
          <a:bodyPr>
            <a:normAutofit lnSpcReduction="10000"/>
          </a:bodyPr>
          <a:lstStyle/>
          <a:p>
            <a:pPr marL="90488" indent="-22225" algn="just">
              <a:buNone/>
            </a:pPr>
            <a:r>
              <a:rPr lang="ru-RU" sz="2800" dirty="0" smtClean="0"/>
              <a:t>26 апреля 1986 года на одном из реакторов Чернобыльской АЭС произошла печально знаменитая Чернобыльская авария, ставшая крупнейшей катастрофой в истории ядерной энергетики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" name="Picture 5" descr="tsernlog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48163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42852"/>
            <a:ext cx="5000660" cy="3214710"/>
          </a:xfrm>
        </p:spPr>
        <p:txBody>
          <a:bodyPr>
            <a:normAutofit lnSpcReduction="10000"/>
          </a:bodyPr>
          <a:lstStyle/>
          <a:p>
            <a:pPr marL="90488" indent="-22225" algn="ctr">
              <a:buNone/>
            </a:pPr>
            <a:r>
              <a:rPr lang="ru-RU" sz="4400" dirty="0" smtClean="0"/>
              <a:t>8 из 140 тонн </a:t>
            </a:r>
            <a:r>
              <a:rPr lang="ru-RU" sz="4400" b="1" dirty="0" smtClean="0"/>
              <a:t>радиоактивного</a:t>
            </a:r>
            <a:r>
              <a:rPr lang="ru-RU" sz="4400" dirty="0" smtClean="0"/>
              <a:t> топлива реактора оказались в воздухе</a:t>
            </a:r>
          </a:p>
          <a:p>
            <a:endParaRPr lang="ru-RU" dirty="0"/>
          </a:p>
        </p:txBody>
      </p:sp>
      <p:pic>
        <p:nvPicPr>
          <p:cNvPr id="33794" name="Picture 2" descr="http://ic.pics.livejournal.com/v_alksnis2/12362537/165378/16537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3857619" cy="3725668"/>
          </a:xfrm>
          <a:prstGeom prst="rect">
            <a:avLst/>
          </a:prstGeom>
          <a:noFill/>
        </p:spPr>
      </p:pic>
      <p:pic>
        <p:nvPicPr>
          <p:cNvPr id="33798" name="Picture 6" descr="http://yakiev.com/images/news/block/382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14835"/>
            <a:ext cx="9144000" cy="334316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642918"/>
            <a:ext cx="3500462" cy="58579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Взметнулся в небо столб огня,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взрыв разбрызгал блока глыбу.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Застыла в ужасе Земля,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Бедой поднятая на дыбу.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Огонь и мрак - невидим враг,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смерти шаг - потом бессмертье!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 перестрелок, ни атак,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жить лишь так - ценою смерти.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6868" name="Picture 4" descr="http://content.foto.mail.ru/mail/orlik-99/_blogs/i-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5286412" cy="5504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852B-933C-4574-9946-1552A4DFC80F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8914" name="Picture 2" descr="http://rpp.nashaucheba.ru/pars_docs/refs/117/116342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0"/>
            <a:ext cx="8763029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121</TotalTime>
  <Words>110</Words>
  <Application>Microsoft Office PowerPoint</Application>
  <PresentationFormat>Экран (4:3)</PresentationFormat>
  <Paragraphs>35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Метро</vt:lpstr>
      <vt:lpstr>Тема Office</vt:lpstr>
      <vt:lpstr>ЧЕРНОБЫЛЬ -</vt:lpstr>
      <vt:lpstr>Слайд 2</vt:lpstr>
      <vt:lpstr>Слайд 3</vt:lpstr>
      <vt:lpstr>Слайд 4</vt:lpstr>
      <vt:lpstr>             Чернобыльская АЭС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Памятник пожарным, предотвратившим катастрофу в Чернобыле.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ЧЕРНОБЫЛЬ -</dc:title>
  <dc:creator>Admin</dc:creator>
  <cp:lastModifiedBy>Admin</cp:lastModifiedBy>
  <cp:revision>13</cp:revision>
  <dcterms:created xsi:type="dcterms:W3CDTF">2014-04-21T18:27:48Z</dcterms:created>
  <dcterms:modified xsi:type="dcterms:W3CDTF">2014-04-22T08:13:34Z</dcterms:modified>
</cp:coreProperties>
</file>