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33C52-C5AB-417A-B678-1D6186F69DD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456E9-7E05-464B-89D3-0ACFAED7FF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56E9-7E05-464B-89D3-0ACFAED7FF4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Пороки древесины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Мозаичные панно</a:t>
            </a:r>
            <a:endParaRPr lang="ru-RU" dirty="0"/>
          </a:p>
        </p:txBody>
      </p:sp>
      <p:pic>
        <p:nvPicPr>
          <p:cNvPr id="5" name="Содержимое 4" descr="Картина из дерева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098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Панно из дерева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142077"/>
            <a:ext cx="4038600" cy="399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Художественные изделия</a:t>
            </a:r>
            <a:endParaRPr lang="ru-RU" dirty="0"/>
          </a:p>
        </p:txBody>
      </p:sp>
      <p:pic>
        <p:nvPicPr>
          <p:cNvPr id="5" name="Содержимое 4" descr="Техника маркетри: деревянная мозаи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amnesia.pavelbers.com/Marketri%2014.01.pn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ЗАДАНИЕ:</a:t>
            </a:r>
          </a:p>
          <a:p>
            <a:pPr>
              <a:buNone/>
            </a:pPr>
            <a:r>
              <a:rPr lang="ru-RU" sz="1800" dirty="0" smtClean="0"/>
              <a:t>Установите </a:t>
            </a:r>
          </a:p>
          <a:p>
            <a:pPr>
              <a:buNone/>
            </a:pPr>
            <a:r>
              <a:rPr lang="ru-RU" sz="1800" dirty="0" smtClean="0"/>
              <a:t>соответствие между </a:t>
            </a:r>
          </a:p>
          <a:p>
            <a:pPr>
              <a:buNone/>
            </a:pPr>
            <a:r>
              <a:rPr lang="ru-RU" sz="1800" dirty="0" smtClean="0"/>
              <a:t>колонками поставив в ответе нужную цифру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Форма ответа:</a:t>
            </a:r>
          </a:p>
          <a:p>
            <a:pPr>
              <a:buNone/>
            </a:pPr>
            <a:r>
              <a:rPr lang="ru-RU" dirty="0" smtClean="0"/>
              <a:t>А) …</a:t>
            </a:r>
          </a:p>
          <a:p>
            <a:pPr>
              <a:buNone/>
            </a:pPr>
            <a:r>
              <a:rPr lang="ru-RU" dirty="0" smtClean="0"/>
              <a:t>Б) …</a:t>
            </a:r>
          </a:p>
          <a:p>
            <a:pPr>
              <a:buNone/>
            </a:pPr>
            <a:r>
              <a:rPr lang="ru-RU" dirty="0" smtClean="0"/>
              <a:t>В) …</a:t>
            </a:r>
          </a:p>
          <a:p>
            <a:pPr>
              <a:buNone/>
            </a:pPr>
            <a:r>
              <a:rPr lang="ru-RU" dirty="0" smtClean="0"/>
              <a:t>Г) …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581400" y="1600201"/>
          <a:ext cx="5105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85"/>
                <a:gridCol w="3228415"/>
              </a:tblGrid>
              <a:tr h="39404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порока</a:t>
                      </a:r>
                      <a:endParaRPr lang="ru-RU" dirty="0"/>
                    </a:p>
                  </a:txBody>
                  <a:tcPr/>
                </a:tc>
              </a:tr>
              <a:tr h="41779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А) нарост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Б) </a:t>
                      </a:r>
                      <a:r>
                        <a:rPr lang="ru-RU" dirty="0" err="1" smtClean="0"/>
                        <a:t>закомелистость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В) </a:t>
                      </a:r>
                      <a:r>
                        <a:rPr lang="ru-RU" dirty="0" err="1" smtClean="0"/>
                        <a:t>сбежистость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Г) кривизна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endParaRPr lang="ru-RU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Постепенное уменьшение диаметра лесоматериала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Местное резкое увеличение ствола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Искривление продольной оси лесоматериала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Резкое увеличение  комлевой части ствола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А)  -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Б)  -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В)  -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Г)  -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Пороки формы ствола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3276600" cy="3687763"/>
          </a:xfrm>
        </p:spPr>
        <p:txBody>
          <a:bodyPr/>
          <a:lstStyle/>
          <a:p>
            <a:r>
              <a:rPr lang="ru-RU" dirty="0" smtClean="0"/>
              <a:t>кривизна</a:t>
            </a:r>
          </a:p>
          <a:p>
            <a:r>
              <a:rPr lang="ru-RU" dirty="0" err="1" smtClean="0"/>
              <a:t>закомелистость</a:t>
            </a:r>
            <a:endParaRPr lang="ru-RU" dirty="0" smtClean="0"/>
          </a:p>
          <a:p>
            <a:r>
              <a:rPr lang="ru-RU" dirty="0" smtClean="0"/>
              <a:t>нарост</a:t>
            </a:r>
          </a:p>
          <a:p>
            <a:r>
              <a:rPr lang="ru-RU" dirty="0" err="1" smtClean="0"/>
              <a:t>сбежистость</a:t>
            </a:r>
            <a:endParaRPr lang="ru-RU" dirty="0"/>
          </a:p>
        </p:txBody>
      </p:sp>
      <p:pic>
        <p:nvPicPr>
          <p:cNvPr id="7" name="Содержимое 6" descr="DSC022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905000"/>
            <a:ext cx="4953000" cy="396240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Кривизна (сложная)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1"/>
            <a:ext cx="4038600" cy="2666999"/>
          </a:xfrm>
        </p:spPr>
        <p:txBody>
          <a:bodyPr/>
          <a:lstStyle/>
          <a:p>
            <a:r>
              <a:rPr lang="ru-RU" dirty="0" smtClean="0"/>
              <a:t>Кривизна - искривление продольной оси лесоматериала или пиломатериала.</a:t>
            </a:r>
            <a:endParaRPr lang="ru-RU" dirty="0"/>
          </a:p>
        </p:txBody>
      </p:sp>
      <p:pic>
        <p:nvPicPr>
          <p:cNvPr id="8" name="Содержимое 7" descr="http://upload.wikimedia.org/wikipedia/commons/thumb/e/e7/Bois_vosgien_pr%C3%A8s_d%27Ottrott%2C_Bas-Rhin.jpg/200px-Bois_vosgien_pr%C3%A8s_d%27Ottrott%2C_Bas-Rhin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44196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Закомелистость</a:t>
            </a:r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429000" cy="2514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Закомелистость</a:t>
            </a:r>
            <a:r>
              <a:rPr lang="ru-RU" dirty="0" smtClean="0"/>
              <a:t> – резкое увеличение комлевой части ствола. Может быть овальная или ребристая.</a:t>
            </a:r>
            <a:endParaRPr lang="ru-RU" dirty="0"/>
          </a:p>
        </p:txBody>
      </p:sp>
      <p:pic>
        <p:nvPicPr>
          <p:cNvPr id="5" name="Содержимое 4" descr="http://upload.wikimedia.org/wikipedia/commons/thumb/6/6a/Root_swelling_ulmus_glabra_beentree.jpg/220px-Root_swelling_ulmus_glabra_beentre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81200"/>
            <a:ext cx="43434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Нарост, наплыв, кап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1"/>
            <a:ext cx="4038600" cy="2667000"/>
          </a:xfrm>
        </p:spPr>
        <p:txBody>
          <a:bodyPr/>
          <a:lstStyle/>
          <a:p>
            <a:r>
              <a:rPr lang="ru-RU" dirty="0" smtClean="0"/>
              <a:t>Нарост – местное резкое увеличение ствола различных размеров и формы.</a:t>
            </a:r>
            <a:endParaRPr lang="ru-RU" dirty="0"/>
          </a:p>
        </p:txBody>
      </p:sp>
      <p:pic>
        <p:nvPicPr>
          <p:cNvPr id="5" name="Содержимое 4" descr="http://upload.wikimedia.org/wikipedia/commons/thumb/3/39/Betula_Canker.JPG/150px-Betula_Canker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7400"/>
            <a:ext cx="4038600" cy="403860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2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7680678" cy="513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Сбежистость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62199"/>
            <a:ext cx="4038600" cy="3200401"/>
          </a:xfrm>
        </p:spPr>
        <p:txBody>
          <a:bodyPr/>
          <a:lstStyle/>
          <a:p>
            <a:r>
              <a:rPr lang="ru-RU" dirty="0" err="1" smtClean="0"/>
              <a:t>Сбежистость</a:t>
            </a:r>
            <a:r>
              <a:rPr lang="ru-RU" dirty="0" smtClean="0"/>
              <a:t> – постепенное уменьшение диаметра лесоматериалов или ширины </a:t>
            </a:r>
            <a:r>
              <a:rPr lang="ru-RU" dirty="0" err="1" smtClean="0"/>
              <a:t>необрезных</a:t>
            </a:r>
            <a:r>
              <a:rPr lang="ru-RU" dirty="0" smtClean="0"/>
              <a:t> пиломатериалов.</a:t>
            </a:r>
            <a:endParaRPr lang="ru-RU" dirty="0"/>
          </a:p>
        </p:txBody>
      </p:sp>
      <p:pic>
        <p:nvPicPr>
          <p:cNvPr id="5" name="Содержимое 4" descr="Бу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6787" y="2232819"/>
            <a:ext cx="3781425" cy="3810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12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Как </a:t>
            </a:r>
            <a:r>
              <a:rPr lang="ru-RU" dirty="0" smtClean="0">
                <a:solidFill>
                  <a:srgbClr val="C00000"/>
                </a:solidFill>
              </a:rPr>
              <a:t>влияют пороки </a:t>
            </a:r>
            <a:r>
              <a:rPr lang="ru-RU" dirty="0" smtClean="0">
                <a:solidFill>
                  <a:srgbClr val="C00000"/>
                </a:solidFill>
              </a:rPr>
              <a:t>формы ствола на качество древесины?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Декоративные особенности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древесины с пороками,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ее использование?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пороков на качество древесины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Кривизна</a:t>
            </a:r>
            <a:r>
              <a:rPr lang="ru-RU" dirty="0" smtClean="0"/>
              <a:t> – затрудняет использование лесоматериалов в качестве бревен увеличивает количество отходов при раскрое на пиломатериалы</a:t>
            </a:r>
          </a:p>
          <a:p>
            <a:r>
              <a:rPr lang="ru-RU" i="1" dirty="0" err="1" smtClean="0"/>
              <a:t>Закомелистость</a:t>
            </a:r>
            <a:r>
              <a:rPr lang="ru-RU" dirty="0" smtClean="0"/>
              <a:t> – увеличивает количество отходов, приводит к появлению наклона волокон</a:t>
            </a:r>
          </a:p>
          <a:p>
            <a:r>
              <a:rPr lang="ru-RU" i="1" dirty="0" err="1" smtClean="0"/>
              <a:t>Сбежистость</a:t>
            </a:r>
            <a:r>
              <a:rPr lang="ru-RU" i="1" dirty="0" smtClean="0"/>
              <a:t> </a:t>
            </a:r>
            <a:r>
              <a:rPr lang="ru-RU" dirty="0" smtClean="0"/>
              <a:t>– больше отходов при лущении шпона и при раскрое на пиломатериалы</a:t>
            </a:r>
          </a:p>
          <a:p>
            <a:r>
              <a:rPr lang="ru-RU" i="1" dirty="0" smtClean="0"/>
              <a:t>Нарост</a:t>
            </a:r>
            <a:r>
              <a:rPr lang="ru-RU" dirty="0" smtClean="0"/>
              <a:t> – осложняет переработку  бревен на пиломатериалы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перепутанность волокон, наличие глазков и завитков придают своеобразную, очень красивую, неповторимую текстуру, поэтому ценится шпон из наростов для изготовления художественных изделий.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243</Words>
  <PresentationFormat>Экран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Пороки древесины</vt:lpstr>
      <vt:lpstr>Пороки формы ствола</vt:lpstr>
      <vt:lpstr>Кривизна (сложная)</vt:lpstr>
      <vt:lpstr>Закомелистость </vt:lpstr>
      <vt:lpstr>Нарост, наплыв, кап</vt:lpstr>
      <vt:lpstr>Слайд 6</vt:lpstr>
      <vt:lpstr>Сбежистость </vt:lpstr>
      <vt:lpstr>Вопросы:</vt:lpstr>
      <vt:lpstr>Влияние пороков на качество древесины</vt:lpstr>
      <vt:lpstr>Мозаичные панно</vt:lpstr>
      <vt:lpstr>Художественные изделия</vt:lpstr>
      <vt:lpstr>ТЕСТ</vt:lpstr>
      <vt:lpstr>ОТВЕТ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Пороки древесины</dc:title>
  <cp:lastModifiedBy>мама</cp:lastModifiedBy>
  <cp:revision>23</cp:revision>
  <dcterms:modified xsi:type="dcterms:W3CDTF">2012-02-23T08:26:13Z</dcterms:modified>
</cp:coreProperties>
</file>