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23"/>
  </p:notesMasterIdLst>
  <p:sldIdLst>
    <p:sldId id="286" r:id="rId2"/>
    <p:sldId id="256" r:id="rId3"/>
    <p:sldId id="260" r:id="rId4"/>
    <p:sldId id="258" r:id="rId5"/>
    <p:sldId id="262" r:id="rId6"/>
    <p:sldId id="284" r:id="rId7"/>
    <p:sldId id="273" r:id="rId8"/>
    <p:sldId id="287" r:id="rId9"/>
    <p:sldId id="268" r:id="rId10"/>
    <p:sldId id="288" r:id="rId11"/>
    <p:sldId id="289" r:id="rId12"/>
    <p:sldId id="290" r:id="rId13"/>
    <p:sldId id="295" r:id="rId14"/>
    <p:sldId id="292" r:id="rId15"/>
    <p:sldId id="278" r:id="rId16"/>
    <p:sldId id="297" r:id="rId17"/>
    <p:sldId id="283" r:id="rId18"/>
    <p:sldId id="296" r:id="rId19"/>
    <p:sldId id="294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15355-6B43-47AF-8F3C-5A6DAB7AAE1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4E7E-CB75-4CF2-B2EA-CFE3F198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4E7E-CB75-4CF2-B2EA-CFE3F19805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4E7E-CB75-4CF2-B2EA-CFE3F19805F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C36D87-4487-4311-8BB8-1026A4DDD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0D5028-34FD-44A9-9751-419331C95E1A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26B7918-9BAA-4CED-A442-F51B2B655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ewing.needle-work.ru/images/merki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54726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6000" b="1" dirty="0" smtClean="0"/>
              <a:t>Тема урока: 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Снятие мерок для построения чертежа выкройки фартука</a:t>
            </a:r>
            <a:endParaRPr lang="ru-RU" sz="5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09329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        учитель технологии: Малюкина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00174"/>
            <a:ext cx="7471712" cy="358501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Мерки </a:t>
            </a:r>
            <a:br>
              <a:rPr lang="ru-RU" sz="6000" b="1" dirty="0" smtClean="0"/>
            </a:br>
            <a:r>
              <a:rPr lang="ru-RU" sz="4800" dirty="0" smtClean="0"/>
              <a:t>– это основные  размеры фигуры человека, полученные путем ее измерения.</a:t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r>
              <a:rPr lang="ru-RU" sz="2000" dirty="0"/>
              <a:t>Изобрел в 1810 году французский портной.</a:t>
            </a:r>
          </a:p>
          <a:p>
            <a:r>
              <a:rPr lang="ru-RU" sz="2000" dirty="0"/>
              <a:t>Изготавливается лента из полотна или клеенки.</a:t>
            </a:r>
          </a:p>
          <a:p>
            <a:r>
              <a:rPr lang="ru-RU" sz="2000" dirty="0"/>
              <a:t>Длина – 150 см, ширина – 1,5-2 см.</a:t>
            </a:r>
          </a:p>
          <a:p>
            <a:r>
              <a:rPr lang="ru-RU" sz="2000" dirty="0"/>
              <a:t>На концах ленты имеются металлические заклепки, предохраняющие ее от износа. </a:t>
            </a:r>
          </a:p>
          <a:p>
            <a:r>
              <a:rPr lang="ru-RU" sz="2000" dirty="0"/>
              <a:t>Чтобы избежать неточности при измерении, нужно пользоваться одной  и той же  сантиметровой лентой.</a:t>
            </a:r>
          </a:p>
          <a:p>
            <a:endParaRPr lang="ru-RU" sz="2000" dirty="0"/>
          </a:p>
        </p:txBody>
      </p:sp>
      <p:pic>
        <p:nvPicPr>
          <p:cNvPr id="89092" name="Picture 4" descr="Картинка 40 из 1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292600"/>
            <a:ext cx="3311525" cy="21859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457200" y="418877"/>
            <a:ext cx="8229600" cy="777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Сантиметровая лента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039841" cy="50323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снятия мерок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7776864" cy="403197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Мерки снимают по правой стороне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фигуры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Талию предварительно опоясываю тесьмой или шнурком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Измеряемый должен стоять прямо без напряжения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Мерки снимают сантиметровой лентой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При измерении сантиметровую ленту нельзя ослаблять или натягивать.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Мерки длины записывают полностью.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Мерки обхватов записывают в половинном размере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Все величины записывают в сантиметрах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3715072" cy="45259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ru-RU" sz="1800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8600" b="1" dirty="0" smtClean="0"/>
              <a:t>Ст </a:t>
            </a:r>
            <a:r>
              <a:rPr lang="ru-RU" sz="8600" dirty="0" smtClean="0"/>
              <a:t>- Полуобхват талии. Снимается по горизонтали вокруг туловища на уровне талии.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8600" b="1" dirty="0" smtClean="0"/>
              <a:t>Сб </a:t>
            </a:r>
            <a:r>
              <a:rPr lang="ru-RU" sz="8600" dirty="0" smtClean="0"/>
              <a:t>- Полуобхват бёдер. Снимается по горизонтали и вокруг бёдер. </a:t>
            </a:r>
            <a:endParaRPr lang="ru-RU" sz="8600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8600" b="1" dirty="0" smtClean="0"/>
              <a:t>Дн </a:t>
            </a:r>
            <a:r>
              <a:rPr lang="ru-RU" sz="8600" dirty="0"/>
              <a:t>- Длина нагрудника. Снимается от линии талии вверх до желаемой  длины.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8600" b="1" dirty="0" smtClean="0"/>
              <a:t>Днч </a:t>
            </a:r>
            <a:r>
              <a:rPr lang="ru-RU" sz="8600" dirty="0"/>
              <a:t>- Длина нижней части фартука. Снимается от линии талии вниз до желаемой длины</a:t>
            </a:r>
            <a:r>
              <a:rPr lang="ru-RU" sz="8600" dirty="0" smtClean="0"/>
              <a:t>.</a:t>
            </a:r>
            <a:endParaRPr lang="ru-RU" sz="8600" dirty="0"/>
          </a:p>
        </p:txBody>
      </p:sp>
      <p:pic>
        <p:nvPicPr>
          <p:cNvPr id="6" name="Picture 2" descr="F: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 l="8772" t="5797" r="70175" b="20290"/>
          <a:stretch>
            <a:fillRect/>
          </a:stretch>
        </p:blipFill>
        <p:spPr bwMode="auto">
          <a:xfrm>
            <a:off x="4214810" y="1714488"/>
            <a:ext cx="1285884" cy="3643338"/>
          </a:xfrm>
          <a:prstGeom prst="rect">
            <a:avLst/>
          </a:prstGeom>
          <a:noFill/>
        </p:spPr>
      </p:pic>
      <p:pic>
        <p:nvPicPr>
          <p:cNvPr id="5" name="Picture 2" descr="F: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 l="70176" t="5797" r="7018" b="20290"/>
          <a:stretch>
            <a:fillRect/>
          </a:stretch>
        </p:blipFill>
        <p:spPr bwMode="auto">
          <a:xfrm>
            <a:off x="7607198" y="1643050"/>
            <a:ext cx="1357290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285749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87718" y="3214686"/>
            <a:ext cx="59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392906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Днч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2285992"/>
            <a:ext cx="66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5143504" y="2500306"/>
            <a:ext cx="1643074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1"/>
          </p:cNvCxnSpPr>
          <p:nvPr/>
        </p:nvCxnSpPr>
        <p:spPr>
          <a:xfrm rot="10800000" flipV="1">
            <a:off x="5088026" y="3042162"/>
            <a:ext cx="1500198" cy="1010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929454" y="3000372"/>
            <a:ext cx="1275970" cy="417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5214942" y="3429000"/>
            <a:ext cx="1571636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236296" y="3357562"/>
            <a:ext cx="979042" cy="417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" idx="1"/>
          </p:cNvCxnSpPr>
          <p:nvPr/>
        </p:nvCxnSpPr>
        <p:spPr>
          <a:xfrm rot="10800000" flipV="1">
            <a:off x="5143504" y="4113732"/>
            <a:ext cx="1428760" cy="296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7215206" y="4071942"/>
            <a:ext cx="1076893" cy="417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Снятие мерок. Условные обозначения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АТЕЛЬЕ МОД</a:t>
            </a:r>
            <a:endParaRPr lang="ru-RU" sz="9600" b="1" dirty="0"/>
          </a:p>
        </p:txBody>
      </p:sp>
      <p:pic>
        <p:nvPicPr>
          <p:cNvPr id="3074" name="i-main-pic" descr="Картинка 30 из 2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3714776" cy="49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260648"/>
            <a:ext cx="7772400" cy="10217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Практическая </a:t>
            </a:r>
            <a:r>
              <a:rPr lang="ru-RU" sz="2800" b="1" dirty="0"/>
              <a:t>работа: Снятие мерок и запись результатов измерения в таблицу. </a:t>
            </a:r>
          </a:p>
        </p:txBody>
      </p:sp>
      <p:graphicFrame>
        <p:nvGraphicFramePr>
          <p:cNvPr id="7256" name="Group 88"/>
          <p:cNvGraphicFramePr>
            <a:graphicFrameLocks noGrp="1"/>
          </p:cNvGraphicFramePr>
          <p:nvPr/>
        </p:nvGraphicFramePr>
        <p:xfrm>
          <a:off x="500034" y="2071678"/>
          <a:ext cx="7848600" cy="4657344"/>
        </p:xfrm>
        <a:graphic>
          <a:graphicData uri="http://schemas.openxmlformats.org/drawingml/2006/table">
            <a:tbl>
              <a:tblPr/>
              <a:tblGrid>
                <a:gridCol w="685800"/>
                <a:gridCol w="1330325"/>
                <a:gridCol w="3279775"/>
                <a:gridCol w="1257300"/>
                <a:gridCol w="1295400"/>
              </a:tblGrid>
              <a:tr h="973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Условное обоз -е мерок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Мои мерки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Сб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Днч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Полуобхват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талии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Полуобхват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бёдер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нагрудника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нижней части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Ф.И. (заказчик)____________________________________________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0032"/>
            <a:ext cx="7467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63300"/>
                </a:solidFill>
              </a:rPr>
              <a:t>Физкультминутка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711151"/>
            <a:ext cx="8686800" cy="51022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Упражнение № 1. </a:t>
            </a:r>
            <a:r>
              <a:rPr lang="ru-RU" sz="2400" dirty="0" smtClean="0"/>
              <a:t>Исходное положение - основная стойка. На счет «раз» - руки подняли вверх, поработали пальчиками. На счет «два» - перевели в стороны, поработали пальчиками, на счет «три» - руки вперед, на счет «четыре» - стряхнули вниз руки;</a:t>
            </a:r>
          </a:p>
          <a:p>
            <a:r>
              <a:rPr lang="ru-RU" sz="2400" b="1" dirty="0" smtClean="0"/>
              <a:t>Упражнение № 2.  </a:t>
            </a:r>
            <a:r>
              <a:rPr lang="ru-RU" sz="2400" dirty="0" smtClean="0"/>
              <a:t>Исходное положение - основная стойка. Поднялись на цыпочки, опустились в исходное положение – повторить 2 раза</a:t>
            </a:r>
            <a:r>
              <a:rPr lang="ru-RU" sz="2400" b="1" dirty="0" smtClean="0"/>
              <a:t>;</a:t>
            </a:r>
            <a:endParaRPr lang="ru-RU" sz="2400" dirty="0" smtClean="0"/>
          </a:p>
          <a:p>
            <a:r>
              <a:rPr lang="ru-RU" sz="2400" b="1" dirty="0" smtClean="0"/>
              <a:t>Упражнение № 3. </a:t>
            </a:r>
            <a:r>
              <a:rPr lang="ru-RU" sz="2400" dirty="0" smtClean="0"/>
              <a:t>Медленно покрутите головой - вправо, влево – повторить 2 раза;</a:t>
            </a:r>
          </a:p>
          <a:p>
            <a:r>
              <a:rPr lang="ru-RU" sz="2400" b="1" dirty="0" smtClean="0"/>
              <a:t>Упражнение № 4. </a:t>
            </a:r>
            <a:r>
              <a:rPr lang="ru-RU" sz="2400" dirty="0" smtClean="0"/>
              <a:t>Не поворачивая головы,  посмотреть вверх, вниз, вправо, влево,– повторить 2 раза.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23556" name="Picture 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123348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4366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88640"/>
            <a:ext cx="8208912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Ответить на вопросы по карточкам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988840"/>
            <a:ext cx="8208912" cy="4608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556792"/>
            <a:ext cx="8208912" cy="4752528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2400" dirty="0" smtClean="0"/>
              <a:t> </a:t>
            </a:r>
          </a:p>
          <a:p>
            <a:pPr algn="just"/>
            <a:r>
              <a:rPr lang="ru-RU" sz="3200" dirty="0" smtClean="0"/>
              <a:t>1. Для снятия мерок используют инструмент-это………..</a:t>
            </a:r>
          </a:p>
          <a:p>
            <a:pPr algn="just"/>
            <a:r>
              <a:rPr lang="ru-RU" sz="3200" dirty="0" smtClean="0"/>
              <a:t>2. Сколько нужно снять мерок для построения чертежа  фартука?</a:t>
            </a:r>
          </a:p>
          <a:p>
            <a:pPr algn="just"/>
            <a:r>
              <a:rPr lang="ru-RU" sz="3200" dirty="0" smtClean="0"/>
              <a:t>3. Какие мерки записываются в половинном размере?</a:t>
            </a:r>
          </a:p>
          <a:p>
            <a:pPr algn="just"/>
            <a:r>
              <a:rPr lang="ru-RU" sz="3200" dirty="0" smtClean="0"/>
              <a:t>4. Какие мерки записываются полностью?</a:t>
            </a:r>
          </a:p>
          <a:p>
            <a:pPr algn="just"/>
            <a:r>
              <a:rPr lang="ru-RU" sz="3200" dirty="0" smtClean="0"/>
              <a:t>5. Из какой ткани рекомендуется сшить фартук?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88640"/>
            <a:ext cx="8208912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вопросы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988840"/>
            <a:ext cx="8208912" cy="4608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836712"/>
            <a:ext cx="7848872" cy="4896544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2400" dirty="0" smtClean="0"/>
              <a:t> </a:t>
            </a:r>
          </a:p>
          <a:p>
            <a:pPr algn="just"/>
            <a:r>
              <a:rPr lang="ru-RU" sz="3200" dirty="0" smtClean="0"/>
              <a:t>1. Сантиметр</a:t>
            </a:r>
          </a:p>
          <a:p>
            <a:pPr algn="just"/>
            <a:r>
              <a:rPr lang="ru-RU" sz="3200" dirty="0" smtClean="0"/>
              <a:t>2. Четыре</a:t>
            </a:r>
          </a:p>
          <a:p>
            <a:pPr algn="just"/>
            <a:r>
              <a:rPr lang="ru-RU" sz="3200" dirty="0" smtClean="0"/>
              <a:t>3. </a:t>
            </a:r>
            <a:r>
              <a:rPr lang="ru-RU" sz="3200" dirty="0" err="1" smtClean="0"/>
              <a:t>Ст</a:t>
            </a:r>
            <a:r>
              <a:rPr lang="ru-RU" sz="3200" dirty="0" smtClean="0"/>
              <a:t> и </a:t>
            </a:r>
            <a:r>
              <a:rPr lang="ru-RU" sz="3200" dirty="0" err="1" smtClean="0"/>
              <a:t>Сб</a:t>
            </a:r>
            <a:r>
              <a:rPr lang="ru-RU" sz="3200" dirty="0" smtClean="0"/>
              <a:t> (</a:t>
            </a:r>
            <a:r>
              <a:rPr lang="ru-RU" sz="3200" dirty="0" err="1" smtClean="0"/>
              <a:t>полуобхват</a:t>
            </a:r>
            <a:r>
              <a:rPr lang="ru-RU" sz="3200" dirty="0" smtClean="0"/>
              <a:t> талии, </a:t>
            </a:r>
            <a:r>
              <a:rPr lang="ru-RU" sz="3200" dirty="0" err="1" smtClean="0"/>
              <a:t>полуобхват</a:t>
            </a:r>
            <a:r>
              <a:rPr lang="ru-RU" sz="3200" dirty="0" smtClean="0"/>
              <a:t> бедер)</a:t>
            </a:r>
          </a:p>
          <a:p>
            <a:pPr algn="just"/>
            <a:r>
              <a:rPr lang="ru-RU" sz="3200" dirty="0" smtClean="0"/>
              <a:t>4. </a:t>
            </a:r>
            <a:r>
              <a:rPr lang="ru-RU" sz="3200" dirty="0" err="1" smtClean="0"/>
              <a:t>Дн</a:t>
            </a:r>
            <a:r>
              <a:rPr lang="ru-RU" sz="3200" dirty="0" smtClean="0"/>
              <a:t> и </a:t>
            </a:r>
            <a:r>
              <a:rPr lang="ru-RU" sz="3200" dirty="0" err="1" smtClean="0"/>
              <a:t>Днч</a:t>
            </a:r>
            <a:r>
              <a:rPr lang="ru-RU" sz="3200" dirty="0" smtClean="0"/>
              <a:t> (длина нагрудника, длина нижней части)</a:t>
            </a:r>
          </a:p>
          <a:p>
            <a:pPr algn="just"/>
            <a:r>
              <a:rPr lang="ru-RU" sz="3200" dirty="0" smtClean="0"/>
              <a:t>5. Хлопок, лён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7"/>
            <a:ext cx="8229600" cy="4111669"/>
          </a:xfrm>
        </p:spPr>
        <p:txBody>
          <a:bodyPr/>
          <a:lstStyle/>
          <a:p>
            <a:r>
              <a:rPr lang="ru-RU" dirty="0"/>
              <a:t>было интересно…</a:t>
            </a:r>
          </a:p>
          <a:p>
            <a:r>
              <a:rPr lang="ru-RU" dirty="0"/>
              <a:t> было трудно… </a:t>
            </a:r>
          </a:p>
          <a:p>
            <a:r>
              <a:rPr lang="ru-RU" dirty="0"/>
              <a:t> теперь я могу… </a:t>
            </a:r>
          </a:p>
          <a:p>
            <a:r>
              <a:rPr lang="ru-RU" dirty="0"/>
              <a:t> я научилась… </a:t>
            </a:r>
          </a:p>
          <a:p>
            <a:r>
              <a:rPr lang="ru-RU" dirty="0"/>
              <a:t> </a:t>
            </a:r>
            <a:r>
              <a:rPr lang="ru-RU" dirty="0" smtClean="0"/>
              <a:t>мне </a:t>
            </a:r>
            <a:r>
              <a:rPr lang="ru-RU" dirty="0"/>
              <a:t>захотелось… </a:t>
            </a:r>
          </a:p>
          <a:p>
            <a:endParaRPr lang="ru-RU" dirty="0"/>
          </a:p>
        </p:txBody>
      </p:sp>
      <p:pic>
        <p:nvPicPr>
          <p:cNvPr id="91141" name="Picture 5" descr="27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2211387" cy="23764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08912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85776"/>
            <a:ext cx="9144000" cy="147002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136904" cy="3456384"/>
          </a:xfrm>
        </p:spPr>
        <p:txBody>
          <a:bodyPr>
            <a:noAutofit/>
          </a:bodyPr>
          <a:lstStyle/>
          <a:p>
            <a:pPr lvl="0" algn="ctr"/>
            <a:r>
              <a:rPr lang="ru-RU" sz="5400" b="1" dirty="0" smtClean="0"/>
              <a:t>Научиться снимать мерки для построения чертежа выкройки фартука</a:t>
            </a:r>
            <a:endParaRPr lang="ru-RU" sz="5400" dirty="0"/>
          </a:p>
        </p:txBody>
      </p:sp>
      <p:pic>
        <p:nvPicPr>
          <p:cNvPr id="1026" name="Picture 2" descr="im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3494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332656"/>
            <a:ext cx="7094022" cy="2016224"/>
          </a:xfrm>
          <a:prstGeom prst="rect">
            <a:avLst/>
          </a:prstGeom>
        </p:spPr>
        <p:txBody>
          <a:bodyPr lIns="45720" rIns="246888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урока: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4752528" cy="396044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/>
              <a:t>Придумать и нарисовать свой фартук </a:t>
            </a:r>
            <a:r>
              <a:rPr lang="ru-RU" sz="3100" b="1" dirty="0" smtClean="0"/>
              <a:t>(мальчикам – мужской фартук, девочкам - нарядный)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348880"/>
            <a:ext cx="20018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54868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ДОМАШНЕЕ   ЗАДАНИЕ</a:t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58196" cy="30689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УРОК!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Молодцы , вы хорошо поработали!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74467"/>
            <a:ext cx="395922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74467"/>
            <a:ext cx="388778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22" y="989856"/>
            <a:ext cx="8983310" cy="1143000"/>
          </a:xfrm>
        </p:spPr>
        <p:txBody>
          <a:bodyPr>
            <a:no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ведения  из истории фартука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i-main-pic" descr="Картинка 19 из 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00808"/>
            <a:ext cx="521497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Русский </a:t>
            </a:r>
            <a:r>
              <a:rPr lang="ru-RU" sz="4000" dirty="0"/>
              <a:t>народный костюм </a:t>
            </a:r>
          </a:p>
        </p:txBody>
      </p:sp>
      <p:pic>
        <p:nvPicPr>
          <p:cNvPr id="1026" name="Picture 2" descr="po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26010"/>
            <a:ext cx="3206160" cy="495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1484784"/>
            <a:ext cx="50405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pPr algn="just"/>
            <a:r>
              <a:rPr lang="ru-RU" sz="2800" dirty="0" smtClean="0"/>
              <a:t>Праздничный  передник  фабричного и домашнего  производства, шился из льняных, хлопчатобумажных, шелковых и шерстяных тканей. Украшался лентами, вышивкой красного цвета с растительной символикой и геометрическими фигурами 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28800"/>
            <a:ext cx="5078368" cy="4464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/>
              <a:t>Будничный  передник  изготавливался из  более грубого холста, чем праздничный и, обычно, не орнаментировался. </a:t>
            </a:r>
            <a:br>
              <a:rPr lang="ru-RU" sz="3100" b="1" dirty="0" smtClean="0"/>
            </a:br>
            <a:r>
              <a:rPr lang="ru-RU" sz="3100" b="1" dirty="0" smtClean="0"/>
              <a:t>Передник, повязывающийся на талии, назывался - ПЕРЕДНИЦА, ФАРТУК.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Picture 20" descr="clothes_6_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15596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с-108 Пере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52736"/>
            <a:ext cx="1765610" cy="24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Современные фартуки имеют различное назначение: мужские, женские, повседневные, нарядные, детские</a:t>
            </a:r>
            <a:endParaRPr lang="ru-RU" sz="2800" dirty="0"/>
          </a:p>
        </p:txBody>
      </p:sp>
      <p:pic>
        <p:nvPicPr>
          <p:cNvPr id="2054" name="i-main-pic" descr="Картинка 84 из 2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898856" cy="391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-main-pic" descr="Картинка 31 из 28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17032"/>
            <a:ext cx="16963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1 из 28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24744"/>
            <a:ext cx="27059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-main-pic" descr="Картинка 37 из 28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861048"/>
            <a:ext cx="28187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 детали  фартука</a:t>
            </a:r>
            <a:endParaRPr lang="ru-RU" dirty="0"/>
          </a:p>
        </p:txBody>
      </p:sp>
      <p:pic>
        <p:nvPicPr>
          <p:cNvPr id="3" name="Picture 2" descr="F:\Изображение 018.jpg"/>
          <p:cNvPicPr>
            <a:picLocks noChangeAspect="1" noChangeArrowheads="1"/>
          </p:cNvPicPr>
          <p:nvPr/>
        </p:nvPicPr>
        <p:blipFill>
          <a:blip r:embed="rId2" cstate="print"/>
          <a:srcRect l="20513" t="4762" r="38461" b="7937"/>
          <a:stretch>
            <a:fillRect/>
          </a:stretch>
        </p:blipFill>
        <p:spPr bwMode="auto">
          <a:xfrm rot="10800000">
            <a:off x="3286116" y="1500174"/>
            <a:ext cx="1714512" cy="5072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357298"/>
            <a:ext cx="2736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ВЕРХНЯЯ ЧАСТЬ,</a:t>
            </a:r>
          </a:p>
          <a:p>
            <a:r>
              <a:rPr lang="ru-RU" sz="2800" b="1" dirty="0" smtClean="0"/>
              <a:t>НАГРУДНИК</a:t>
            </a: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71736" y="2000240"/>
            <a:ext cx="1500198" cy="9286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4077072"/>
            <a:ext cx="2321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НИЖНЯЯ ЧАСТЬ</a:t>
            </a:r>
          </a:p>
          <a:p>
            <a:r>
              <a:rPr lang="ru-RU" sz="2800" b="1" dirty="0" smtClean="0"/>
              <a:t> ФАРТУКА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28860" y="4143380"/>
            <a:ext cx="1571636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9322" y="2500306"/>
            <a:ext cx="104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ПОЯС</a:t>
            </a:r>
            <a:endParaRPr lang="ru-RU" sz="2800" b="1" dirty="0"/>
          </a:p>
        </p:txBody>
      </p: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rot="10800000" flipV="1">
            <a:off x="4286248" y="2761916"/>
            <a:ext cx="1643074" cy="5242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72198" y="357187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КАРМАНЫ</a:t>
            </a:r>
            <a:endParaRPr lang="ru-RU" sz="28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4572000" y="3786190"/>
            <a:ext cx="164307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3571868" y="3786190"/>
            <a:ext cx="2714644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229600" cy="70384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линии фигуры человека</a:t>
            </a:r>
          </a:p>
        </p:txBody>
      </p:sp>
      <p:pic>
        <p:nvPicPr>
          <p:cNvPr id="58372" name="Picture 4" descr="сканирование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>
          <a:xfrm>
            <a:off x="467544" y="1438275"/>
            <a:ext cx="7778750" cy="4872038"/>
          </a:xfrm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63713" y="220503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6">
                    <a:lumMod val="10000"/>
                  </a:schemeClr>
                </a:solidFill>
              </a:rPr>
              <a:t>л. шеи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887538" y="2724150"/>
            <a:ext cx="104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6">
                    <a:lumMod val="10000"/>
                  </a:schemeClr>
                </a:solidFill>
              </a:rPr>
              <a:t>л. груди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411413" y="33004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6">
                    <a:lumMod val="10000"/>
                  </a:schemeClr>
                </a:solidFill>
              </a:rPr>
              <a:t>л. талии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492500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471863" y="3660775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л. бёдер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695825" y="51006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6">
                    <a:lumMod val="10000"/>
                  </a:schemeClr>
                </a:solidFill>
              </a:rPr>
              <a:t>л. колена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5" grpId="0"/>
      <p:bldP spid="58376" grpId="0"/>
      <p:bldP spid="58378" grpId="0"/>
      <p:bldP spid="583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Физкультминутка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31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84784"/>
            <a:ext cx="8229600" cy="4896544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Исходное положение - стоя, руки перед грудью. Выполним рывки руками (</a:t>
            </a:r>
            <a:r>
              <a:rPr lang="ru-RU" sz="2400" b="1" dirty="0" smtClean="0"/>
              <a:t>линия груди)</a:t>
            </a:r>
            <a:r>
              <a:rPr lang="ru-RU" sz="2400" dirty="0" smtClean="0"/>
              <a:t> (темп средний 4-5 раз)</a:t>
            </a:r>
          </a:p>
          <a:p>
            <a:pPr marL="457200" lvl="0" indent="-457200"/>
            <a:endParaRPr lang="ru-RU" sz="24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ru-RU" sz="2400" dirty="0" smtClean="0"/>
              <a:t>Исходное положение - стоя, руки на пояс (</a:t>
            </a:r>
            <a:r>
              <a:rPr lang="ru-RU" sz="2400" b="1" dirty="0" smtClean="0"/>
              <a:t>линия талии</a:t>
            </a:r>
            <a:r>
              <a:rPr lang="ru-RU" sz="2400" dirty="0" smtClean="0"/>
              <a:t>), выполним наклоны вперёд ,назад, влево, вправо (темп средний 4-5 раз)</a:t>
            </a:r>
          </a:p>
          <a:p>
            <a:pPr marL="457200" lvl="0" indent="-457200"/>
            <a:endParaRPr lang="ru-RU" sz="2400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2400" dirty="0" smtClean="0"/>
              <a:t>Исходное положение - стоя, руки на бёдрах. Круговые движения. (</a:t>
            </a:r>
            <a:r>
              <a:rPr lang="ru-RU" sz="2400" b="1" dirty="0" smtClean="0"/>
              <a:t>линия бедер)</a:t>
            </a:r>
            <a:r>
              <a:rPr lang="ru-RU" sz="2400" dirty="0" smtClean="0"/>
              <a:t>.</a:t>
            </a:r>
            <a:r>
              <a:rPr lang="ru-RU" sz="2400" b="1" dirty="0" smtClean="0"/>
              <a:t> )</a:t>
            </a:r>
            <a:r>
              <a:rPr lang="ru-RU" sz="2400" dirty="0" smtClean="0"/>
              <a:t> (темп средний 4-5 раз)</a:t>
            </a:r>
          </a:p>
          <a:p>
            <a:pPr marL="457200" lvl="0" indent="-457200">
              <a:buFont typeface="+mj-lt"/>
              <a:buAutoNum type="arabicPeriod" startAt="3"/>
            </a:pPr>
            <a:endParaRPr lang="ru-RU" sz="2400" dirty="0" smtClean="0"/>
          </a:p>
          <a:p>
            <a:pPr marL="457200" lvl="0" indent="-45720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1799</TotalTime>
  <Words>570</Words>
  <Application>Microsoft Office PowerPoint</Application>
  <PresentationFormat>Экран (4:3)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 Тема урока:      Снятие мерок для построения чертежа выкройки фартука</vt:lpstr>
      <vt:lpstr>    </vt:lpstr>
      <vt:lpstr>Сведения  из истории фартука </vt:lpstr>
      <vt:lpstr>Русский народный костюм </vt:lpstr>
      <vt:lpstr>Будничный  передник  изготавливался из  более грубого холста, чем праздничный и, обычно, не орнаментировался.  Передник, повязывающийся на талии, назывался - ПЕРЕДНИЦА, ФАРТУК. </vt:lpstr>
      <vt:lpstr>Слайд 6</vt:lpstr>
      <vt:lpstr>Основные  детали  фартука</vt:lpstr>
      <vt:lpstr>Основные линии фигуры человека</vt:lpstr>
      <vt:lpstr>    Физкультминутка </vt:lpstr>
      <vt:lpstr>Мерки  – это основные  размеры фигуры человека, полученные путем ее измерения. </vt:lpstr>
      <vt:lpstr>Слайд 11</vt:lpstr>
      <vt:lpstr>Правила снятия мерок</vt:lpstr>
      <vt:lpstr>Снятие мерок. Условные обозначения</vt:lpstr>
      <vt:lpstr>АТЕЛЬЕ МОД</vt:lpstr>
      <vt:lpstr>Практическая работа: Снятие мерок и запись результатов измерения в таблицу. </vt:lpstr>
      <vt:lpstr>Физкультминутка </vt:lpstr>
      <vt:lpstr>Слайд 17</vt:lpstr>
      <vt:lpstr>Слайд 18</vt:lpstr>
      <vt:lpstr>Слайд 19</vt:lpstr>
      <vt:lpstr>Придумать и нарисовать свой фартук (мальчикам – мужской фартук, девочкам - нарядный)</vt:lpstr>
      <vt:lpstr> СПАСИБО ЗА УРОК!  Молодцы , вы хорошо поработали!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5-й класс.  Тема урока:  " Снятие мерок для построения чертежа фартука"</dc:title>
  <dc:creator>N3</dc:creator>
  <cp:lastModifiedBy>Кольтюкова Татьяна Тихоновна</cp:lastModifiedBy>
  <cp:revision>173</cp:revision>
  <dcterms:created xsi:type="dcterms:W3CDTF">2009-11-15T14:20:48Z</dcterms:created>
  <dcterms:modified xsi:type="dcterms:W3CDTF">2013-03-30T09:47:22Z</dcterms:modified>
</cp:coreProperties>
</file>