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tags/tag6.xml" ContentType="application/vnd.openxmlformats-officedocument.presentationml.tags+xml"/>
  <Default Extension="png" ContentType="image/png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74" r:id="rId3"/>
    <p:sldId id="269" r:id="rId4"/>
    <p:sldId id="270" r:id="rId5"/>
    <p:sldId id="271" r:id="rId6"/>
    <p:sldId id="275" r:id="rId7"/>
    <p:sldId id="273" r:id="rId8"/>
    <p:sldId id="276" r:id="rId9"/>
    <p:sldId id="278" r:id="rId10"/>
    <p:sldId id="279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CC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0C2A39-D234-4A2D-8D97-053E8B98D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7F0F6-71AE-4050-B3B1-AEA61402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02B69C-3155-48D8-A84C-94C159E3C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9E7B26-DA2C-4061-AFF7-360FBE032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7936F4-8AE0-4AA1-9BC3-DE528D4B4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699733-3C52-4E05-848C-9CB77DDCC4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7418F0-0F28-4F90-BBE0-DEEE6590C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A9774B-E87A-4959-9338-F2C66B08B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43BD7-25A1-4ACD-98F6-631346E6D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5EA54D-F8A7-4FD8-AA0E-0651EB1D3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963DF6-8ED3-43D2-AA28-C9C410D7C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F64490-0675-40D3-9058-7B00B4894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09600" y="990600"/>
            <a:ext cx="7772400" cy="365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Урок – конкурс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Обобщение  и систематизация знаний по теме «Ручные швы»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819400" y="6172200"/>
            <a:ext cx="5638800" cy="457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Урок по технологии в 5 классе.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153400" cy="1295400"/>
          </a:xfrm>
        </p:spPr>
        <p:txBody>
          <a:bodyPr>
            <a:noAutofit/>
          </a:bodyPr>
          <a:lstStyle/>
          <a:p>
            <a:pPr algn="ctr"/>
            <a: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56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85800" y="1905000"/>
            <a:ext cx="3810000" cy="312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Написать названия швов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0658" name="Picture 2" descr="D:\Рабочее\Урок Игольница 5 класс\на принтер\Самостоятельная работа Определить швы Карточка-зад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1600200"/>
            <a:ext cx="2847975" cy="5067300"/>
          </a:xfrm>
          <a:prstGeom prst="rect">
            <a:avLst/>
          </a:prstGeom>
          <a:noFill/>
        </p:spPr>
      </p:pic>
      <p:pic>
        <p:nvPicPr>
          <p:cNvPr id="5" name="Picture 5" descr="STA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4044" y="5181600"/>
            <a:ext cx="1252756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663300"/>
                </a:solidFill>
              </a:rPr>
              <a:t>Рефлексия урока</a:t>
            </a:r>
            <a:endParaRPr lang="ru-RU" sz="3600" b="1" dirty="0">
              <a:solidFill>
                <a:srgbClr val="6633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8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нового и интересного узнали на уроке?</a:t>
            </a:r>
          </a:p>
          <a:p>
            <a:r>
              <a:rPr lang="ru-RU" dirty="0" smtClean="0"/>
              <a:t>Научились ли вы чему-нибудь новому на уроке?</a:t>
            </a:r>
          </a:p>
          <a:p>
            <a:r>
              <a:rPr lang="ru-RU" dirty="0" smtClean="0"/>
              <a:t>Понятна ли вам технология выполнения ручных швов?</a:t>
            </a:r>
          </a:p>
          <a:p>
            <a:r>
              <a:rPr lang="ru-RU" dirty="0" smtClean="0"/>
              <a:t>Возникали у вас какие-нибудь затруднения  при выполнении практической работы?</a:t>
            </a:r>
          </a:p>
          <a:p>
            <a:r>
              <a:rPr lang="ru-RU" dirty="0" smtClean="0"/>
              <a:t>Понадобятся ли вам знания и умения, приобретенные на этом занятии, в дальнейшее вашей деятельности?</a:t>
            </a:r>
          </a:p>
          <a:p>
            <a:r>
              <a:rPr lang="ru-RU" dirty="0" smtClean="0"/>
              <a:t>Мне захотелось…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7652" name="Picture 6" descr="27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57800"/>
            <a:ext cx="14478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153400" cy="1447800"/>
          </a:xfrm>
        </p:spPr>
        <p:txBody>
          <a:bodyPr>
            <a:noAutofit/>
          </a:bodyPr>
          <a:lstStyle/>
          <a:p>
            <a:pPr algn="ctr"/>
            <a: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Конкурс  пословиц</a:t>
            </a:r>
            <a:endParaRPr lang="ru-RU" sz="56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D:\Рабочее\Урок Игольница 5 класс\Послов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17413"/>
            <a:ext cx="7543800" cy="53405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153400" cy="1295400"/>
          </a:xfrm>
        </p:spPr>
        <p:txBody>
          <a:bodyPr>
            <a:noAutofit/>
          </a:bodyPr>
          <a:lstStyle/>
          <a:p>
            <a:pPr algn="ctr"/>
            <a: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Конкурс загадок</a:t>
            </a:r>
            <a:endParaRPr lang="ru-RU" sz="56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D:\Рабочее\Урок Игольница 5 класс\загад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5334000" cy="52726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304800"/>
            <a:ext cx="8153400" cy="3200400"/>
          </a:xfrm>
        </p:spPr>
        <p:txBody>
          <a:bodyPr>
            <a:noAutofit/>
          </a:bodyPr>
          <a:lstStyle/>
          <a:p>
            <a:pPr algn="ctr"/>
            <a: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Лучшая сказка </a:t>
            </a:r>
            <a:b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«Иголка - Волшебница» </a:t>
            </a:r>
            <a:endParaRPr lang="ru-RU" sz="56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D:\Рабочее\Урок Игольница 5 класс\сказ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080000" cy="3886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 мире интересного </a:t>
            </a:r>
            <a:endParaRPr lang="ru-RU" sz="56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942975" y="1930400"/>
          <a:ext cx="7588561" cy="4241800"/>
        </p:xfrm>
        <a:graphic>
          <a:graphicData uri="http://schemas.openxmlformats.org/presentationml/2006/ole">
            <p:oleObj spid="_x0000_s49154" name="Picture" r:id="rId4" imgW="3886200" imgH="1714680" progId="Word.Picture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Кроссворд «Инструменты»</a:t>
            </a:r>
            <a:endParaRPr lang="ru-RU" sz="5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" y="2164080"/>
          <a:ext cx="3581402" cy="3703320"/>
        </p:xfrm>
        <a:graphic>
          <a:graphicData uri="http://schemas.openxmlformats.org/drawingml/2006/table">
            <a:tbl>
              <a:tblPr/>
              <a:tblGrid>
                <a:gridCol w="325582"/>
                <a:gridCol w="325582"/>
                <a:gridCol w="325582"/>
                <a:gridCol w="325582"/>
                <a:gridCol w="325582"/>
                <a:gridCol w="325582"/>
                <a:gridCol w="315935"/>
                <a:gridCol w="335229"/>
                <a:gridCol w="325582"/>
                <a:gridCol w="325582"/>
                <a:gridCol w="325582"/>
              </a:tblGrid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3733800" y="1527175"/>
            <a:ext cx="5181600" cy="510222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1. Длинная …-ленивая швея.</a:t>
            </a:r>
          </a:p>
          <a:p>
            <a:pPr lvl="0">
              <a:buNone/>
            </a:pPr>
            <a:r>
              <a:rPr lang="ru-RU" dirty="0" smtClean="0"/>
              <a:t>2. Для того … сделан, чтобы палец не наколоть.</a:t>
            </a:r>
          </a:p>
          <a:p>
            <a:pPr lvl="0">
              <a:buNone/>
            </a:pPr>
            <a:r>
              <a:rPr lang="ru-RU" dirty="0" smtClean="0"/>
              <a:t>3. Два кольца, два конца - посередине гвоздик.</a:t>
            </a:r>
          </a:p>
          <a:p>
            <a:pPr lvl="0">
              <a:buNone/>
            </a:pPr>
            <a:r>
              <a:rPr lang="ru-RU" dirty="0" smtClean="0"/>
              <a:t>4. Остра, длинна, одноуха - всему миру красна.</a:t>
            </a:r>
          </a:p>
          <a:p>
            <a:pPr lvl="0">
              <a:buNone/>
            </a:pPr>
            <a:r>
              <a:rPr lang="ru-RU" dirty="0" smtClean="0"/>
              <a:t>5. Идёт пароход, то взад, то вперёд, а за ним такая гладь – ни морщинки не видать.</a:t>
            </a:r>
          </a:p>
          <a:p>
            <a:pPr>
              <a:buNone/>
            </a:pP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67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663300"/>
                </a:solidFill>
              </a:rPr>
              <a:t>Физкультминутка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7175"/>
            <a:ext cx="8686800" cy="510222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Упражнение № 1. </a:t>
            </a:r>
            <a:r>
              <a:rPr lang="ru-RU" dirty="0" smtClean="0"/>
              <a:t>Исходное положение - основная стойка. На счет «раз» - руки подняли вверх, поработали пальчиками. На счет «два» - перевели в стороны, поработали пальчиками, на счет «три» - руки вперед, на счет «четыре» - стряхнули вниз руки;</a:t>
            </a:r>
          </a:p>
          <a:p>
            <a:r>
              <a:rPr lang="ru-RU" b="1" dirty="0" smtClean="0"/>
              <a:t>Упражнение № 2.  </a:t>
            </a:r>
            <a:r>
              <a:rPr lang="ru-RU" dirty="0" smtClean="0"/>
              <a:t>Исходное положение - основная стойка. Поднялись на цыпочки, опустились в исходное положение – повторить 2 раза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b="1" dirty="0" smtClean="0"/>
              <a:t>Упражнение № 3. </a:t>
            </a:r>
            <a:r>
              <a:rPr lang="ru-RU" dirty="0" smtClean="0"/>
              <a:t>Медленно покрутите головой - вправо, влево – повторить 2 раза;</a:t>
            </a:r>
          </a:p>
          <a:p>
            <a:r>
              <a:rPr lang="ru-RU" b="1" dirty="0" smtClean="0"/>
              <a:t>Упражнение № 4. </a:t>
            </a:r>
            <a:r>
              <a:rPr lang="ru-RU" dirty="0" smtClean="0"/>
              <a:t>Не поворачивая головы,  посмотреть вверх, вниз, вправо, влево,– повторить 2 раза.</a:t>
            </a:r>
          </a:p>
          <a:p>
            <a:endParaRPr lang="ru-RU" dirty="0" smtClean="0"/>
          </a:p>
        </p:txBody>
      </p:sp>
      <p:pic>
        <p:nvPicPr>
          <p:cNvPr id="23556" name="Picture 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123348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4366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0104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3300"/>
                </a:solidFill>
              </a:rPr>
              <a:t>Правила техники безопасности при выполнении ручных работ</a:t>
            </a:r>
            <a:r>
              <a:rPr lang="ru-RU" sz="3800" b="1" dirty="0" smtClean="0">
                <a:solidFill>
                  <a:srgbClr val="663300"/>
                </a:solidFill>
              </a:rPr>
              <a:t/>
            </a:r>
            <a:br>
              <a:rPr lang="ru-RU" sz="3800" b="1" dirty="0" smtClean="0">
                <a:solidFill>
                  <a:srgbClr val="663300"/>
                </a:solidFill>
              </a:rPr>
            </a:br>
            <a:endParaRPr lang="ru-RU" sz="2800" b="1" dirty="0" smtClean="0">
              <a:solidFill>
                <a:srgbClr val="663300"/>
              </a:solidFill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2"/>
          </p:nvPr>
        </p:nvSpPr>
        <p:spPr>
          <a:xfrm>
            <a:off x="642938" y="1643063"/>
            <a:ext cx="3854450" cy="4483100"/>
          </a:xfrm>
        </p:spPr>
        <p:txBody>
          <a:bodyPr/>
          <a:lstStyle/>
          <a:p>
            <a:pPr eaLnBrk="1" hangingPunct="1"/>
            <a:r>
              <a:rPr lang="ru-RU" dirty="0" smtClean="0"/>
              <a:t>Иглы и булавки          хранить – 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Нельзя брать –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Передавать ножницы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5364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643063"/>
            <a:ext cx="4041775" cy="48577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держась за сомкнутые лезвия кольцами вперёд;</a:t>
            </a:r>
          </a:p>
          <a:p>
            <a:pPr eaLnBrk="1" hangingPunct="1"/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в подушечке игольницы;</a:t>
            </a: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иглы и булавки в рот, вкалывать в свою одежду;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5365" name="Picture 7" descr="Изображение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"/>
            <a:ext cx="146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153400" cy="1295400"/>
          </a:xfrm>
        </p:spPr>
        <p:txBody>
          <a:bodyPr>
            <a:noAutofit/>
          </a:bodyPr>
          <a:lstStyle/>
          <a:p>
            <a:pPr algn="ctr"/>
            <a:r>
              <a:rPr lang="ru-RU" sz="5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56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04800" y="1524000"/>
            <a:ext cx="85344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Выполнить швы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682" name="Picture 2" descr="D:\Рабочее\Урок Игольница 5 класс\vpered-igol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681" y="2971800"/>
            <a:ext cx="6021519" cy="33369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556</TotalTime>
  <Words>312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Обычная</vt:lpstr>
      <vt:lpstr>Picture</vt:lpstr>
      <vt:lpstr>Урок – конкурс  Обобщение  и систематизация знаний по теме «Ручные швы»</vt:lpstr>
      <vt:lpstr>Конкурс  пословиц</vt:lpstr>
      <vt:lpstr>Конкурс загадок</vt:lpstr>
      <vt:lpstr>Лучшая сказка   «Иголка - Волшебница» </vt:lpstr>
      <vt:lpstr>В мире интересного </vt:lpstr>
      <vt:lpstr>Кроссворд «Инструменты»</vt:lpstr>
      <vt:lpstr>Физкультминутка </vt:lpstr>
      <vt:lpstr>Правила техники безопасности при выполнении ручных работ </vt:lpstr>
      <vt:lpstr>Практическая работа</vt:lpstr>
      <vt:lpstr>Практическая работа</vt:lpstr>
      <vt:lpstr>Рефлексия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Tatyana</dc:creator>
  <cp:lastModifiedBy>Кольтюкова Татьяна Тихоновна</cp:lastModifiedBy>
  <cp:revision>24</cp:revision>
  <cp:lastPrinted>1601-01-01T00:00:00Z</cp:lastPrinted>
  <dcterms:created xsi:type="dcterms:W3CDTF">1601-01-01T00:00:00Z</dcterms:created>
  <dcterms:modified xsi:type="dcterms:W3CDTF">2013-03-30T09:48:00Z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