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82" r:id="rId15"/>
    <p:sldId id="283" r:id="rId16"/>
    <p:sldId id="27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EB85-4104-4D42-9A68-E37A0068F3D6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9831-7882-4552-9A8E-E1EF9076E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1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9831-7882-4552-9A8E-E1EF9076E8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6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188454" cy="38354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еседа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solidFill>
                  <a:srgbClr val="C00000"/>
                </a:solidFill>
              </a:rPr>
              <a:t>«МОЙ ДРУГ ПЛАТОК»</a:t>
            </a:r>
            <a:endParaRPr lang="ru-RU" sz="2800" b="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915" y="764704"/>
            <a:ext cx="3280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Заглянем в старый сундучок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Лежит там бабушкин платок,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Ведь с незапамятных времён-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Он нам спутник и дружок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!...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4" y="4221087"/>
            <a:ext cx="682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Разработала и провела: </a:t>
            </a:r>
            <a:r>
              <a:rPr lang="ru-RU" dirty="0" smtClean="0"/>
              <a:t>педагог  </a:t>
            </a:r>
            <a:r>
              <a:rPr lang="ru-RU" dirty="0"/>
              <a:t>дополнительного образования </a:t>
            </a:r>
            <a:endParaRPr lang="ru-RU" dirty="0" smtClean="0"/>
          </a:p>
          <a:p>
            <a:r>
              <a:rPr lang="ru-RU" dirty="0" smtClean="0"/>
              <a:t>                                Сажаева </a:t>
            </a:r>
            <a:r>
              <a:rPr lang="ru-RU" dirty="0"/>
              <a:t>Эвелина Валерьевна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9220" y="188639"/>
            <a:ext cx="319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МБОУ ДОД Дом детского творчества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1270" y="6228020"/>
            <a:ext cx="182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г</a:t>
            </a:r>
            <a:r>
              <a:rPr lang="ru-RU" sz="1600" dirty="0" smtClean="0"/>
              <a:t>. Новый Уренгой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3532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Офис-узел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/>
          <a:stretch/>
        </p:blipFill>
        <p:spPr>
          <a:xfrm>
            <a:off x="611560" y="2032555"/>
            <a:ext cx="3607535" cy="4528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1"/>
          <a:stretch/>
        </p:blipFill>
        <p:spPr>
          <a:xfrm>
            <a:off x="4716016" y="2032555"/>
            <a:ext cx="3793432" cy="4528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29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Безупречные узлы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/>
          <a:stretch/>
        </p:blipFill>
        <p:spPr>
          <a:xfrm>
            <a:off x="477764" y="1988840"/>
            <a:ext cx="3636358" cy="4660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/>
          <a:stretch/>
        </p:blipFill>
        <p:spPr>
          <a:xfrm>
            <a:off x="4934597" y="1988840"/>
            <a:ext cx="3669851" cy="4660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3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Бандит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7212"/>
          <a:stretch/>
        </p:blipFill>
        <p:spPr>
          <a:xfrm>
            <a:off x="467544" y="2060848"/>
            <a:ext cx="3795705" cy="4554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/>
          <a:stretch/>
        </p:blipFill>
        <p:spPr>
          <a:xfrm>
            <a:off x="4971726" y="2060848"/>
            <a:ext cx="3629308" cy="4554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77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Бант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7"/>
          <a:stretch/>
        </p:blipFill>
        <p:spPr>
          <a:xfrm>
            <a:off x="752914" y="2083368"/>
            <a:ext cx="3594356" cy="4513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/>
          <a:stretch/>
        </p:blipFill>
        <p:spPr>
          <a:xfrm>
            <a:off x="4860032" y="2074518"/>
            <a:ext cx="3678585" cy="4522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96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Головные уборы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/>
          <a:stretch/>
        </p:blipFill>
        <p:spPr>
          <a:xfrm>
            <a:off x="971600" y="2204864"/>
            <a:ext cx="7259229" cy="3995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15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Головные уборы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3" y="2204864"/>
            <a:ext cx="7325330" cy="3717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15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Чалма, фолк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/>
        </p:blipFill>
        <p:spPr>
          <a:xfrm>
            <a:off x="827584" y="2087042"/>
            <a:ext cx="3446572" cy="4360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" t="9407" r="947" b="1697"/>
          <a:stretch/>
        </p:blipFill>
        <p:spPr>
          <a:xfrm>
            <a:off x="5067350" y="2087042"/>
            <a:ext cx="3515231" cy="4360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62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620688"/>
            <a:ext cx="6572250" cy="4362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0160" y="5301208"/>
            <a:ext cx="8599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Спасибо за внимание! </a:t>
            </a:r>
          </a:p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И помните: чтобы быть незабываемой – творите!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229600" cy="4075176"/>
          </a:xfrm>
        </p:spPr>
        <p:txBody>
          <a:bodyPr/>
          <a:lstStyle/>
          <a:p>
            <a:pPr marL="342900" indent="-342900" algn="just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/>
              <a:t>обучающая: обучить различным методам применения платка, с помощью ознакомления с методами его завязывания, скручивания; дать представление о правильном выборе аксессуара</a:t>
            </a:r>
            <a:r>
              <a:rPr lang="ru-RU" dirty="0" smtClean="0"/>
              <a:t>;</a:t>
            </a:r>
          </a:p>
          <a:p>
            <a:pPr algn="just">
              <a:buClr>
                <a:schemeClr val="tx1"/>
              </a:buClr>
            </a:pPr>
            <a:endParaRPr lang="ru-RU" dirty="0"/>
          </a:p>
          <a:p>
            <a:pPr marL="342900" indent="-342900" algn="just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/>
              <a:t>развивающая: развивать интерес к творческому использованию платка; развить познавательную активность, общение, самостоятельность; </a:t>
            </a:r>
            <a:endParaRPr lang="ru-RU" dirty="0" smtClean="0"/>
          </a:p>
          <a:p>
            <a:pPr algn="just">
              <a:buClr>
                <a:schemeClr val="tx1"/>
              </a:buClr>
            </a:pPr>
            <a:endParaRPr lang="ru-RU" dirty="0" smtClean="0"/>
          </a:p>
          <a:p>
            <a:pPr marL="342900" indent="-342900" algn="just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/>
              <a:t>воспитательная</a:t>
            </a:r>
            <a:r>
              <a:rPr lang="ru-RU" dirty="0"/>
              <a:t>: воспитывать трудолюбие, усидчивость, коллективизм.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ЗАДАЧИ: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1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82" y="3501008"/>
            <a:ext cx="3619850" cy="2827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7594" y="548680"/>
            <a:ext cx="3702449" cy="545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269" y="260648"/>
            <a:ext cx="3629563" cy="2915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11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32549">
            <a:off x="683568" y="476672"/>
            <a:ext cx="4210985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2951">
            <a:off x="4226103" y="1855860"/>
            <a:ext cx="4245750" cy="4283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564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620688"/>
            <a:ext cx="3615604" cy="531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620689"/>
            <a:ext cx="3757703" cy="531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567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424936" cy="5616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626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ПЛАТОК-ТРЕУГОЛЬНИК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ПЛАТОК-ГАЛСТУК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>
          <a:xfrm>
            <a:off x="611560" y="1987561"/>
            <a:ext cx="3528392" cy="456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67"/>
          <a:stretch/>
        </p:blipFill>
        <p:spPr>
          <a:xfrm>
            <a:off x="4932040" y="1987561"/>
            <a:ext cx="3591694" cy="4577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22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ПРОСТОЙ УЗЕЛ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/>
          <a:stretch/>
        </p:blipFill>
        <p:spPr>
          <a:xfrm>
            <a:off x="539552" y="1988840"/>
            <a:ext cx="3643215" cy="4655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/>
          <a:stretch/>
        </p:blipFill>
        <p:spPr>
          <a:xfrm>
            <a:off x="4803076" y="1969554"/>
            <a:ext cx="3648650" cy="4674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09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РОЗА, ФЛАМЕНКО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55"/>
          <a:stretch/>
        </p:blipFill>
        <p:spPr>
          <a:xfrm>
            <a:off x="539551" y="1918216"/>
            <a:ext cx="3415611" cy="4463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8"/>
          <a:stretch/>
        </p:blipFill>
        <p:spPr>
          <a:xfrm>
            <a:off x="5004048" y="1918216"/>
            <a:ext cx="3681093" cy="4493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63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109</TotalTime>
  <Words>130</Words>
  <Application>Microsoft Office PowerPoint</Application>
  <PresentationFormat>Экран (4:3)</PresentationFormat>
  <Paragraphs>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«МОЙ ДРУГ ПЛАТОК»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ПЛАТОК-ТРЕУГОЛЬНИК ПЛАТОК-ГАЛСТУК</vt:lpstr>
      <vt:lpstr>ПРОСТОЙ УЗЕЛ</vt:lpstr>
      <vt:lpstr>РОЗА, ФЛАМЕНКО</vt:lpstr>
      <vt:lpstr>Офис-узел</vt:lpstr>
      <vt:lpstr>Безупречные узлы</vt:lpstr>
      <vt:lpstr>Бандит </vt:lpstr>
      <vt:lpstr>Бант </vt:lpstr>
      <vt:lpstr>Головные уборы</vt:lpstr>
      <vt:lpstr>Головные уборы</vt:lpstr>
      <vt:lpstr>Чалма, фолк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ДРУГ ПЛАТОК»</dc:title>
  <dc:creator>Эвелина</dc:creator>
  <cp:lastModifiedBy>Эвелина</cp:lastModifiedBy>
  <cp:revision>12</cp:revision>
  <dcterms:created xsi:type="dcterms:W3CDTF">2013-03-27T14:45:07Z</dcterms:created>
  <dcterms:modified xsi:type="dcterms:W3CDTF">2013-03-28T18:06:58Z</dcterms:modified>
</cp:coreProperties>
</file>