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4B7A-1F9D-4963-99C8-F786710BF47F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7796-4399-4D79-A9FB-9C6C35832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4B7A-1F9D-4963-99C8-F786710BF47F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7796-4399-4D79-A9FB-9C6C35832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4B7A-1F9D-4963-99C8-F786710BF47F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7796-4399-4D79-A9FB-9C6C35832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4B7A-1F9D-4963-99C8-F786710BF47F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7796-4399-4D79-A9FB-9C6C35832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4B7A-1F9D-4963-99C8-F786710BF47F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7796-4399-4D79-A9FB-9C6C35832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4B7A-1F9D-4963-99C8-F786710BF47F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7796-4399-4D79-A9FB-9C6C35832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4B7A-1F9D-4963-99C8-F786710BF47F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7796-4399-4D79-A9FB-9C6C35832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4B7A-1F9D-4963-99C8-F786710BF47F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7796-4399-4D79-A9FB-9C6C35832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4B7A-1F9D-4963-99C8-F786710BF47F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7796-4399-4D79-A9FB-9C6C35832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4B7A-1F9D-4963-99C8-F786710BF47F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7796-4399-4D79-A9FB-9C6C35832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4B7A-1F9D-4963-99C8-F786710BF47F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F7796-4399-4D79-A9FB-9C6C35832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34B7A-1F9D-4963-99C8-F786710BF47F}" type="datetimeFigureOut">
              <a:rPr lang="ru-RU" smtClean="0"/>
              <a:pPr/>
              <a:t>28.03.2013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F7796-4399-4D79-A9FB-9C6C35832E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fotki.yandex.ru/get/6606/57815323.95/0_a98ed_9dd43fe4_XL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Лоскутное шитье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071942"/>
            <a:ext cx="4071966" cy="204313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Подготовила учитель технологии </a:t>
            </a:r>
          </a:p>
          <a:p>
            <a:r>
              <a:rPr lang="ru-RU" sz="2400" dirty="0" smtClean="0"/>
              <a:t>Елизарова Татьяна Валерьевна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узора</a:t>
            </a:r>
            <a:endParaRPr lang="ru-RU" dirty="0"/>
          </a:p>
        </p:txBody>
      </p:sp>
      <p:pic>
        <p:nvPicPr>
          <p:cNvPr id="4" name="Содержимое 3" descr="http://www.gennadyis.ru/img/2011_06/05/loskut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264320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gennadyis.ru/img/2011_06/05/loskut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714752"/>
            <a:ext cx="328614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gennadyis.ru/img/2011_06/05/loskut1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3962396"/>
            <a:ext cx="2857520" cy="2895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пэчворк лоскутное шитье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2071678"/>
            <a:ext cx="264320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g-fotki.yandex.ru/get/6606/57815323.95/0_a98ed_9dd43fe4_XL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1357298"/>
            <a:ext cx="2928958" cy="2300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Начертить узор. Вырезать шаблоны.</a:t>
            </a:r>
          </a:p>
          <a:p>
            <a:r>
              <a:rPr lang="ru-RU" dirty="0" smtClean="0"/>
              <a:t>Положить шаблон </a:t>
            </a:r>
            <a:r>
              <a:rPr lang="ru-RU" dirty="0" smtClean="0"/>
              <a:t>на изнаночную сторону ткани и </a:t>
            </a:r>
            <a:r>
              <a:rPr lang="ru-RU" dirty="0" smtClean="0"/>
              <a:t>обмелить.</a:t>
            </a:r>
          </a:p>
          <a:p>
            <a:r>
              <a:rPr lang="ru-RU" dirty="0" smtClean="0"/>
              <a:t> Выкроить детали.</a:t>
            </a:r>
          </a:p>
          <a:p>
            <a:r>
              <a:rPr lang="ru-RU" dirty="0" smtClean="0"/>
              <a:t>Сшить </a:t>
            </a:r>
            <a:r>
              <a:rPr lang="ru-RU" dirty="0" smtClean="0"/>
              <a:t>лоскуты друг с другом швом «через край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Отутюжьте </a:t>
            </a:r>
            <a:r>
              <a:rPr lang="ru-RU" dirty="0" smtClean="0"/>
              <a:t>изделие с обеих </a:t>
            </a:r>
            <a:r>
              <a:rPr lang="ru-RU" dirty="0" smtClean="0"/>
              <a:t>сторон.</a:t>
            </a:r>
          </a:p>
          <a:p>
            <a:r>
              <a:rPr lang="ru-RU" dirty="0" smtClean="0"/>
              <a:t>Изделие готово.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Спасибо за внимание</a:t>
            </a:r>
            <a:endParaRPr lang="ru-RU" b="1" dirty="0"/>
          </a:p>
        </p:txBody>
      </p:sp>
      <p:pic>
        <p:nvPicPr>
          <p:cNvPr id="4" name="Рисунок 3" descr="http://www.gennadyis.ru/img/2011_06/05/loskut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85861"/>
            <a:ext cx="685804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Немного из истории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              </a:t>
            </a:r>
            <a:r>
              <a:rPr lang="ru-RU" sz="3000" dirty="0"/>
              <a:t>Первые упоминания о лоскутном шитье относятся к XI в. Однако, время и место возникновения лоскутной техники весьма условны по причине недолговечности ткани. При этом принято считать, что техника лоскутного шитья зародилась в бедных кварталах Англии, а затем постепенно распространилась в других местах. Бедность вынуждала женщин из остатков старой одежды делать новую, а также создавать различные изделия окружающего быта</a:t>
            </a:r>
            <a:r>
              <a:rPr lang="ru-RU" sz="3000" dirty="0" smtClean="0"/>
              <a:t>.</a:t>
            </a:r>
            <a:r>
              <a:rPr lang="ru-RU" sz="2800" dirty="0"/>
              <a:t> Постепенно, шитье из лоскута становится декоративным видом искусства. </a:t>
            </a:r>
          </a:p>
          <a:p>
            <a:endParaRPr lang="ru-RU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dirty="0"/>
              <a:t>             Музеи Великобритании, США, Германии, Швеции, Швейцарии, Австралии содержат целые коллекции изделий. Имеется такая коллекция и во Всероссийском музее декоративно-прикладного и народного искусства.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            Для </a:t>
            </a:r>
            <a:r>
              <a:rPr lang="ru-RU" dirty="0" err="1"/>
              <a:t>пэчворка</a:t>
            </a:r>
            <a:r>
              <a:rPr lang="ru-RU" dirty="0"/>
              <a:t> (происходит от англ. </a:t>
            </a:r>
            <a:r>
              <a:rPr lang="ru-RU" dirty="0" err="1"/>
              <a:t>patch</a:t>
            </a:r>
            <a:r>
              <a:rPr lang="ru-RU" dirty="0"/>
              <a:t> – заплатка, кусочек материала, лоскут и </a:t>
            </a:r>
            <a:r>
              <a:rPr lang="ru-RU" dirty="0" err="1"/>
              <a:t>work</a:t>
            </a:r>
            <a:r>
              <a:rPr lang="ru-RU" dirty="0"/>
              <a:t> – работа, а также "</a:t>
            </a:r>
            <a:r>
              <a:rPr lang="ru-RU" dirty="0" err="1"/>
              <a:t>quilt</a:t>
            </a:r>
            <a:r>
              <a:rPr lang="ru-RU" dirty="0"/>
              <a:t>"- стеганые изделия) можно брать различные виды тканей с узором и без. А можно что-то вышить что-то на нескольких лоскутах, а затем сшить их в покрывало или что угодно. Ведь </a:t>
            </a:r>
            <a:r>
              <a:rPr lang="ru-RU" dirty="0" err="1"/>
              <a:t>пэчворк</a:t>
            </a:r>
            <a:r>
              <a:rPr lang="ru-RU" dirty="0"/>
              <a:t> - это, как и вышивка, творчество, а потому имеет свою ценность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У любой женщины в доме всегда есть лоскуты ткани или надоевшая одежда. Используя эти лоскуты, можно своими руками украсить дом, сделать уютной кухню, сотворить для своего ребенка такую вещь, которую никогда не купишь в магазине. А дети с особенной радостью носят вещи, сделанные руками своей мамы. Для того, чтобы сшить такие вещички, не надо заканчивать курсы шитья, а если нет швейной машинки, можно сшить лоскутки вручную.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выбрать ткань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Традиционно для лоскутного шитья используются хлопчатобумажные ткани. Но в настоящее время разнообразие тканей, представленных на рынке, позволяет составлять лоскутные мотивы из атласа, бархата, парчи, шелка, велюра и т.п. Но все же идеальным материалом no-прежнему остается хлопчатобумажная ткань: она не скользит в руках, не осыпаться. нити основы меньше деформируются, а главное - на такой ткани гораздо легче работать иглой.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Перед </a:t>
            </a:r>
            <a:r>
              <a:rPr lang="ru-RU" dirty="0" smtClean="0"/>
              <a:t>тем как приступить к работе, проверьте ткань на усадку, уточните, не линяет ли она. Ткани, которые после многократных стирок продолжают "садиться" или линять, следует исключить, не задумываясь. </a:t>
            </a:r>
            <a:endParaRPr lang="ru-RU" dirty="0" smtClean="0"/>
          </a:p>
          <a:p>
            <a:r>
              <a:rPr lang="ru-RU" dirty="0" smtClean="0"/>
              <a:t>Перед </a:t>
            </a:r>
            <a:r>
              <a:rPr lang="ru-RU" dirty="0" smtClean="0"/>
              <a:t>тем как приступить к крою, </a:t>
            </a:r>
            <a:r>
              <a:rPr lang="ru-RU" dirty="0" smtClean="0"/>
              <a:t>необходимо хорошо отутюжить </a:t>
            </a:r>
            <a:r>
              <a:rPr lang="ru-RU" dirty="0" smtClean="0"/>
              <a:t>выстиранную ткань, так как разутюжить складки на простеганной ткани </a:t>
            </a:r>
            <a:r>
              <a:rPr lang="ru-RU" dirty="0" smtClean="0"/>
              <a:t>сложнее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цвета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чтобы </a:t>
            </a:r>
            <a:r>
              <a:rPr lang="ru-RU" i="1" dirty="0" smtClean="0"/>
              <a:t>изделия </a:t>
            </a:r>
            <a:r>
              <a:rPr lang="ru-RU" i="1" dirty="0" smtClean="0"/>
              <a:t>отличались гармоничной </a:t>
            </a:r>
            <a:r>
              <a:rPr lang="ru-RU" i="1" dirty="0" smtClean="0"/>
              <a:t>расцветкой, нужно правильно </a:t>
            </a:r>
            <a:r>
              <a:rPr lang="ru-RU" i="1" dirty="0" smtClean="0"/>
              <a:t>сочетать </a:t>
            </a:r>
            <a:r>
              <a:rPr lang="ru-RU" i="1" dirty="0" smtClean="0"/>
              <a:t>тона.</a:t>
            </a:r>
            <a:r>
              <a:rPr lang="ru-RU" i="1" dirty="0" smtClean="0"/>
              <a:t> Красный, желтый, оранжевый </a:t>
            </a:r>
            <a:r>
              <a:rPr lang="ru-RU" i="1" dirty="0" smtClean="0"/>
              <a:t>—теплые </a:t>
            </a:r>
            <a:r>
              <a:rPr lang="ru-RU" i="1" dirty="0" smtClean="0"/>
              <a:t>цвета. </a:t>
            </a:r>
            <a:r>
              <a:rPr lang="ru-RU" i="1" dirty="0" smtClean="0"/>
              <a:t>Холодные - все </a:t>
            </a:r>
            <a:r>
              <a:rPr lang="ru-RU" i="1" dirty="0" smtClean="0"/>
              <a:t>оттенки синего </a:t>
            </a:r>
            <a:r>
              <a:rPr lang="ru-RU" i="1" dirty="0" smtClean="0"/>
              <a:t>цвета; </a:t>
            </a:r>
            <a:r>
              <a:rPr lang="ru-RU" i="1" dirty="0" smtClean="0"/>
              <a:t>зеленый и фиолетовый цвета вызывают ощущение покоя и безмятежности.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Необходимые инструменты и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швейные </a:t>
            </a:r>
            <a:r>
              <a:rPr lang="ru-RU" dirty="0" smtClean="0"/>
              <a:t>нитки</a:t>
            </a:r>
          </a:p>
          <a:p>
            <a:r>
              <a:rPr lang="ru-RU" dirty="0" smtClean="0"/>
              <a:t>Булавки</a:t>
            </a:r>
          </a:p>
          <a:p>
            <a:r>
              <a:rPr lang="ru-RU" dirty="0" smtClean="0"/>
              <a:t>Швейные </a:t>
            </a:r>
            <a:r>
              <a:rPr lang="ru-RU" dirty="0" smtClean="0"/>
              <a:t>иглы</a:t>
            </a:r>
          </a:p>
          <a:p>
            <a:r>
              <a:rPr lang="ru-RU" dirty="0" smtClean="0"/>
              <a:t>Ножницы</a:t>
            </a:r>
          </a:p>
          <a:p>
            <a:r>
              <a:rPr lang="ru-RU" dirty="0" smtClean="0"/>
              <a:t>Линейка, карандаш</a:t>
            </a:r>
          </a:p>
          <a:p>
            <a:r>
              <a:rPr lang="ru-RU" dirty="0" smtClean="0"/>
              <a:t>ткань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319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Лоскутное шитье</vt:lpstr>
      <vt:lpstr>Немного из истории</vt:lpstr>
      <vt:lpstr>Слайд 3</vt:lpstr>
      <vt:lpstr>Слайд 4</vt:lpstr>
      <vt:lpstr>Слайд 5</vt:lpstr>
      <vt:lpstr>Как выбрать ткань</vt:lpstr>
      <vt:lpstr>Слайд 7</vt:lpstr>
      <vt:lpstr>Выбор цвета</vt:lpstr>
      <vt:lpstr>Необходимые инструменты и материалы</vt:lpstr>
      <vt:lpstr>Выбор узора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Лоскутное шитье</dc:title>
  <dc:creator>Admin</dc:creator>
  <cp:lastModifiedBy>Admin</cp:lastModifiedBy>
  <cp:revision>12</cp:revision>
  <dcterms:created xsi:type="dcterms:W3CDTF">2013-03-28T15:14:37Z</dcterms:created>
  <dcterms:modified xsi:type="dcterms:W3CDTF">2013-03-28T17:34:47Z</dcterms:modified>
</cp:coreProperties>
</file>