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74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A6361-D869-4C88-902D-140F14C564D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623E-1EAE-44CE-B8E6-509727A74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4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9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8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8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6BA3-2C88-417C-AA07-7C2B059CB597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5AD4-C8C1-49B4-91D2-15D1A5F9B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%D0%BA%D0%B0%D1%80%D1%82%D0%B8%D0%BD%D0%BA%D0%B8+%D0%B0%D0%BF%D1%80%D0%B5%D0%BB%D1%8C+%D0%BB%D0%B5%D0%B4%D0%BE%D1%85%D0%BE%D0%B4&amp;source=images&amp;cd=&amp;cad=rja&amp;docid=qpuMEZTm2cdqqM&amp;tbnid=0OPnL-eTNnLnLM:&amp;ved=0CAUQjRw&amp;url=http://www.photosight.ru/photos/3721423/&amp;ei=gDyRUcf7POaD4ASywoAo&amp;bvm=bv.46340616,d.bGE&amp;psig=AFQjCNH-d5pFs0DFyqjMUkt0EfPO_wCsPw&amp;ust=136855881607174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source=images&amp;cd=&amp;cad=rja&amp;docid=TYxFQ1xWoMP1WM&amp;tbnid=02_S3qrdzQlnZM:&amp;ved=0CAgQjRwwAA&amp;url=http://copypast.ru/2010/03/16/galantnyjj_podsnezhnik.html&amp;ei=pQqIUYO1CqWn4gTp0IHgDA&amp;psig=AFQjCNHtZzwVZvG6pkW2OG3AHsvEwaeTcw&amp;ust=13679565172262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source=images&amp;cd=&amp;cad=rja&amp;docid=km5iwC7z-4Mk3M&amp;tbnid=4cbR2EMMwR-zDM:&amp;ved=0CAgQjRwwAA&amp;url=http://900igr.net/prezentatsii/rastenija-i-griby/TSvety-pervye-vesennie.files/010-Mat-i-machekha.html&amp;ei=KfWQUfrPKJL34QSj-YHYAw&amp;psig=AFQjCNG9jr6KKM5evJ3JvjZxPw25o4l2yQ&amp;ust=136854084171277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source=images&amp;cd=&amp;cad=rja&amp;docid=yKvLtbS09h9AtM&amp;tbnid=9FNbvddNwfa4VM:&amp;ved=0CAgQjRwwAA&amp;url=http://www.2do2go.ru/msk/news/270/vesennie-cvety-kupit-v-moskve&amp;ei=NgyIUdX5J6PJ4ASr_oDQDw&amp;psig=AFQjCNGV3xUTwXnR-x13gjjmF4vKUcfqww&amp;ust=136795691870944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source=images&amp;cd=&amp;cad=rja&amp;docid=IGcVFCEOCOMdnM&amp;tbnid=egAf3Tffq574nM:&amp;ved=0CAgQjRwwAA&amp;url=http://kazap.ru/garden_flowers/406&amp;ei=l1aJUbHHCe7Z4QSe44G4CA&amp;psig=AFQjCNE5or7MdAjqvsOWxVS5i0TaOTPFOA&amp;ust=136804149521267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A%D0%B0%D1%80%D1%82%D0%B8%D0%BD%D0%BA%D0%B8+%D0%BF%D1%87%D1%91%D0%BB%D1%8B+%D0%BF%D0%B5%D1%80%D0%B2%D1%8B%D0%B5+%D0%BB%D0%B5%D1%82%D1%8F%D1%82&amp;source=images&amp;cd=&amp;cad=rja&amp;docid=w_vY3GxLjiD4TM&amp;tbnid=XDNFSLa0zq1gYM:&amp;ved=0CAUQjRw&amp;url=http://pudmeda.com/news/Medonosnyje-pchjoly-obladajut-sistemoj-navigacii-mogut-opoznavat-landshafty-i-prostyje-simvoly&amp;ei=H0SRUZr_IuPl4QTdx4CoCA&amp;bvm=bv.46340616,d.bGE&amp;psig=AFQjCNH3VPisn3fq1UPNtHH0OQTys6RZEw&amp;ust=136856098809313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source=images&amp;cd=&amp;cad=rja&amp;docid=6zHHgMxznxt-2M&amp;tbnid=ynQD6QVa-lI3lM:&amp;ved=0CAgQjRwwAA&amp;url=http://www.lensart.ru/picture-pid-1fc2d.htm?ps=18&amp;ei=TkWRUY2RLOKh4gS4oYDIDw&amp;psig=AFQjCNFYRuIo3JWPSMB-od5E5lviHvzkoA&amp;ust=136856135876316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source=images&amp;cd=&amp;cad=rja&amp;docid=Prog7V9GE0tTWM&amp;tbnid=JCi0gdaC5gChKM:&amp;ved=0CAgQjRwwAA&amp;url=http://turizm.lib.ru/img/u/uef/000000000000000008739/index.shtml&amp;ei=v_U4Ue7WB4aC4gStrYGgAQ&amp;psig=AFQjCNGZDPSTa4EltpRR0bTmY1WdrbALIA&amp;ust=136277382315024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source=images&amp;cd=&amp;cad=rja&amp;docid=hntjQrKlkSHHvM&amp;tbnid=NoneTVNJi68xIM:&amp;ved=0CAgQjRwwAA&amp;url=http://vsdn.ru/museum/catalogue/exhibit931.htm&amp;ei=Eek4Uei-Lqj64QSU7YCIDQ&amp;psig=AFQjCNEu8C4bXPTpJO453xIclQzX--OgXQ&amp;ust=136277057783212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zvenizaton/view/611135/?page=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img-2007-05.photosight.ru/14/2088274.jpg&amp;imgrefurl=http://eimage.livejournal.com/105367.html&amp;h=633&amp;w=900&amp;sz=146&amp;tbnid=VrKrioAVY2wfQM:&amp;tbnh=94&amp;tbnw=134&amp;prev=/search?q=%D1%81%D0%BE%D0%BB%D0%BE%D0%B2%D0%B5%D0%B9+%D0%BA%D0%B0%D1%80%D1%82%D0%B8%D0%BD%D0%BA%D0%B8&amp;tbm=isch&amp;tbo=u&amp;zoom=1&amp;q=%D1%81%D0%BE%D0%BB%D0%BE%D0%B2%D0%B5%D0%B9+%D0%BA%D0%B0%D1%80%D1%82%D0%B8%D0%BD%D0%BA%D0%B8&amp;usg=__KV-SnvPZ02qhNnwXnj1epLCs9Hk=&amp;docid=XzaAmufCJV0cMM&amp;hl=ru&amp;sa=X&amp;ei=rUCJUYCbLaaG4ATT3IG4CA&amp;sqi=2&amp;ved=0CE0Q9QEwCQ&amp;dur=88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Skylark_2,_Lake_District,_England_-_June_2009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ru/url?sa=i&amp;source=images&amp;cd=&amp;cad=rja&amp;docid=X1N9eX-0kobOGM&amp;tbnid=lLb9fNG5X93mrM:&amp;ved=0CAgQjRwwAA&amp;url=http://comilfo11.blogspot.com/2011_03_01_archive.html&amp;ei=KASIUfHKFqiv4ATEjYCQAQ&amp;psig=AFQjCNF-jdj0izn2_vhhfyc8AIjhIsp9gg&amp;ust=136795485642629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imgres?imgurl=http://www.tepid.ru/images/barn-swallow-3.jpg&amp;imgrefurl=http://www.tepid.ru/barn-swallow.html&amp;h=345&amp;w=450&amp;sz=27&amp;tbnid=md19ol7PYAjbuM:&amp;tbnh=91&amp;tbnw=119&amp;prev=/search?q=%D0%BF%D1%82%D0%B8%D1%86%D1%8B+%D0%BB%D0%B0%D1%81%D1%82%D0%BE%D1%87%D0%BA%D0%B8+%D1%84%D0%BE%D1%82%D0%BE&amp;tbm=isch&amp;tbo=u&amp;zoom=1&amp;q=%D0%BF%D1%82%D0%B8%D1%86%D1%8B+%D0%BB%D0%B0%D1%81%D1%82%D0%BE%D1%87%D0%BA%D0%B8+%D1%84%D0%BE%D1%82%D0%BE&amp;usg=__tHVXwz2HpCDOU4Lu8ycg5udhbzw=&amp;docid=_CIpPqqtoATetM&amp;hl=ru&amp;sa=X&amp;ei=7I91Uaf-Neml4gTI3oGwDA&amp;ved=0CGsQ9QEwEw&amp;dur=34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source=images&amp;cd=&amp;cad=rja&amp;docid=LAOwbOR7Q0w6WM&amp;tbnid=5E50PxIZz_NMmM:&amp;ved=0CAgQjRwwAA&amp;url=http://www.interfotki.ru/work/show/157791/&amp;ei=mAeIUaCdPOTy4QSq74CgAg&amp;psig=AFQjCNFc5r46wwU26SXyVTjwZwI6fd7xqA&amp;ust=13679557370442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8685" y="0"/>
            <a:ext cx="74168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ВЕСНА – ЧУДЕСНАЯ ПОРА!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Описание: грачи прилетел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447" y="836712"/>
            <a:ext cx="5770147" cy="36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9232" y="4611231"/>
            <a:ext cx="57350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Дует тёплый южный ветер,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Солнышко всё ярче светит,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Снег худеет, мякнет, тает,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Грач горластый прилетает.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Что за месяц? Кто узнает?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con.s.photosight.ru/img/3/a08/3721423_larg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064896" cy="36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8008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Яростно река ревёт</a:t>
            </a:r>
          </a:p>
          <a:p>
            <a:r>
              <a:rPr lang="ru-RU" sz="2400" dirty="0"/>
              <a:t>И разламывает лёд</a:t>
            </a:r>
          </a:p>
          <a:p>
            <a:r>
              <a:rPr lang="ru-RU" sz="2400" dirty="0"/>
              <a:t>В домик свой скворец вернулся,</a:t>
            </a:r>
          </a:p>
          <a:p>
            <a:r>
              <a:rPr lang="ru-RU" sz="2400" dirty="0"/>
              <a:t>А в лесу медведь проснулся.</a:t>
            </a:r>
          </a:p>
          <a:p>
            <a:r>
              <a:rPr lang="ru-RU" sz="2400" dirty="0"/>
              <a:t>В небе жаворонка трель,</a:t>
            </a:r>
          </a:p>
          <a:p>
            <a:r>
              <a:rPr lang="ru-RU" sz="2400" dirty="0"/>
              <a:t>Кто же к нам пришёл?  </a:t>
            </a:r>
          </a:p>
          <a:p>
            <a:r>
              <a:rPr lang="ru-RU" sz="2400" dirty="0"/>
              <a:t>                        			</a:t>
            </a:r>
            <a:r>
              <a:rPr lang="en-US" sz="2400" dirty="0"/>
              <a:t>(</a:t>
            </a:r>
            <a:r>
              <a:rPr lang="ru-RU" sz="24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817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209" y="97468"/>
            <a:ext cx="4056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Первые весенние цветы. </a:t>
            </a:r>
          </a:p>
        </p:txBody>
      </p:sp>
      <p:pic>
        <p:nvPicPr>
          <p:cNvPr id="3" name="irc_mi" descr="http://copypast.ru/uploads/posts/thumbs/1268683229_p_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22" y="620688"/>
            <a:ext cx="827922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900igr.net/datas/rastenija-i-griby/TSvety-pervye-vesennie.files/0010-010-Mat-i-machekh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222" y="620688"/>
            <a:ext cx="827922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9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2do2go.ru/uploads/full/f74f03ae3a2bcedd90bc7caa763b7c12_w960_h7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Цветок – как бубенчик,</a:t>
            </a:r>
          </a:p>
          <a:p>
            <a:r>
              <a:rPr lang="ru-RU" sz="2400" dirty="0"/>
              <a:t>Беленький венчик,</a:t>
            </a:r>
          </a:p>
          <a:p>
            <a:r>
              <a:rPr lang="ru-RU" sz="2400" dirty="0"/>
              <a:t>Цветёт он не пышно,</a:t>
            </a:r>
          </a:p>
          <a:p>
            <a:r>
              <a:rPr lang="ru-RU" sz="2400" dirty="0"/>
              <a:t>Звенит ли – не слышно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4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kazap.ru/sites/default/files/1111_8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4908"/>
            <a:ext cx="7884368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2453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У цветка две одёжки;</a:t>
            </a:r>
          </a:p>
          <a:p>
            <a:r>
              <a:rPr lang="ru-RU" sz="2800" dirty="0"/>
              <a:t>То в розовом платье,</a:t>
            </a:r>
          </a:p>
          <a:p>
            <a:r>
              <a:rPr lang="ru-RU" sz="2800" dirty="0"/>
              <a:t>То в синем халате.</a:t>
            </a:r>
          </a:p>
        </p:txBody>
      </p:sp>
    </p:spTree>
    <p:extLst>
      <p:ext uri="{BB962C8B-B14F-4D97-AF65-F5344CB8AC3E}">
        <p14:creationId xmlns:p14="http://schemas.microsoft.com/office/powerpoint/2010/main" val="20241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ущая черемуха, фото № 4510568, снято 12 мая 2012 г. (c) ElenArt / Фотобанк Ло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320480" cy="36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pudmeda.com/images/2012/May/Foto/Honey/P4eli_4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73016"/>
            <a:ext cx="4983757" cy="28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5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lensart.ru/picturecontent-pid-1fc2d-et-82bd3e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02" y="207733"/>
            <a:ext cx="8744996" cy="43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79715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Зеленеет даль </a:t>
            </a:r>
            <a:r>
              <a:rPr lang="ru-RU" sz="2800" dirty="0" smtClean="0"/>
              <a:t>полей,</a:t>
            </a:r>
            <a:r>
              <a:rPr lang="en-US" sz="2800" dirty="0" smtClean="0"/>
              <a:t>  </a:t>
            </a:r>
            <a:r>
              <a:rPr lang="ru-RU" sz="2800" dirty="0" smtClean="0"/>
              <a:t>запевает соловей</a:t>
            </a:r>
            <a:r>
              <a:rPr lang="ru-RU" sz="2800" dirty="0"/>
              <a:t>.</a:t>
            </a:r>
          </a:p>
          <a:p>
            <a:r>
              <a:rPr lang="ru-RU" sz="2800" dirty="0"/>
              <a:t>В белый цвет оделся </a:t>
            </a:r>
            <a:r>
              <a:rPr lang="ru-RU" sz="2800" dirty="0" smtClean="0"/>
              <a:t>сад,</a:t>
            </a:r>
            <a:r>
              <a:rPr lang="en-US" sz="2800" dirty="0" smtClean="0"/>
              <a:t>  </a:t>
            </a:r>
            <a:r>
              <a:rPr lang="ru-RU" sz="2800" dirty="0" smtClean="0"/>
              <a:t> пчёлы </a:t>
            </a:r>
            <a:r>
              <a:rPr lang="ru-RU" sz="2800" dirty="0"/>
              <a:t>первые летят.</a:t>
            </a:r>
          </a:p>
          <a:p>
            <a:r>
              <a:rPr lang="ru-RU" sz="2800" dirty="0"/>
              <a:t>Гром  грохочет…Угадай,</a:t>
            </a:r>
          </a:p>
          <a:p>
            <a:r>
              <a:rPr lang="ru-RU" sz="2800" dirty="0"/>
              <a:t>Что за месяц это?</a:t>
            </a:r>
          </a:p>
        </p:txBody>
      </p:sp>
    </p:spTree>
    <p:extLst>
      <p:ext uri="{BB962C8B-B14F-4D97-AF65-F5344CB8AC3E}">
        <p14:creationId xmlns:p14="http://schemas.microsoft.com/office/powerpoint/2010/main" val="8957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dic_biology/g_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390" y="260648"/>
            <a:ext cx="583264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509120"/>
            <a:ext cx="5610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Один из первых прилетает</a:t>
            </a:r>
          </a:p>
          <a:p>
            <a:r>
              <a:rPr lang="ru-RU" sz="2800" dirty="0"/>
              <a:t>   Он с юга дальнего домой,</a:t>
            </a:r>
          </a:p>
          <a:p>
            <a:r>
              <a:rPr lang="ru-RU" sz="2800" dirty="0"/>
              <a:t>   Приход весны тем возвещает</a:t>
            </a:r>
          </a:p>
          <a:p>
            <a:r>
              <a:rPr lang="ru-RU" sz="2800" dirty="0"/>
              <a:t>   Земляк наш чёрно-смоляной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turizm.lib.ru/img/u/uef/000000000000000008739/p409062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9159" y="404664"/>
            <a:ext cx="5276850" cy="376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56570" y="46531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Чёрный, проворный,</a:t>
            </a:r>
          </a:p>
          <a:p>
            <a:r>
              <a:rPr lang="ru-RU" sz="2800" dirty="0"/>
              <a:t>     Кричит «</a:t>
            </a:r>
            <a:r>
              <a:rPr lang="ru-RU" sz="2800" dirty="0" err="1"/>
              <a:t>крак</a:t>
            </a:r>
            <a:r>
              <a:rPr lang="ru-RU" sz="2800" dirty="0"/>
              <a:t>» - </a:t>
            </a:r>
          </a:p>
          <a:p>
            <a:r>
              <a:rPr lang="ru-RU" sz="2800" dirty="0"/>
              <a:t>     Червякам враг.</a:t>
            </a:r>
          </a:p>
        </p:txBody>
      </p:sp>
    </p:spTree>
    <p:extLst>
      <p:ext uri="{BB962C8B-B14F-4D97-AF65-F5344CB8AC3E}">
        <p14:creationId xmlns:p14="http://schemas.microsoft.com/office/powerpoint/2010/main" val="15951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vsdn.ru/images/data/mus/images/993/00Savrasov%20grachi%20prileteli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425"/>
            <a:ext cx="4571975" cy="441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522920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Грачи  прилетели.</a:t>
            </a:r>
          </a:p>
          <a:p>
            <a:r>
              <a:rPr lang="ru-RU" sz="2800" dirty="0"/>
              <a:t>                        Художник  </a:t>
            </a:r>
            <a:r>
              <a:rPr lang="ru-RU" sz="2800" b="1" dirty="0"/>
              <a:t>А. К. Саврасов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4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232.photobucket.com/albums/ff378/DimaKhot/Is2Day/Geo/2012/g0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5769610" cy="41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2720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Полюбуйся, весна наступает!</a:t>
            </a:r>
          </a:p>
          <a:p>
            <a:r>
              <a:rPr lang="ru-RU" sz="2400" dirty="0"/>
              <a:t>    Журавли караваном летят.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2469" y="51064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Одни из первых прибывают</a:t>
            </a:r>
          </a:p>
          <a:p>
            <a:r>
              <a:rPr lang="ru-RU" sz="2400" dirty="0"/>
              <a:t>    Они в родимый край, домой.</a:t>
            </a:r>
          </a:p>
          <a:p>
            <a:r>
              <a:rPr lang="ru-RU" sz="2400" dirty="0"/>
              <a:t>    Весну прибытьем возвещают,</a:t>
            </a:r>
          </a:p>
          <a:p>
            <a:r>
              <a:rPr lang="ru-RU" sz="2400" dirty="0"/>
              <a:t>    Курлыча в бездне голубой.</a:t>
            </a:r>
          </a:p>
        </p:txBody>
      </p:sp>
    </p:spTree>
    <p:extLst>
      <p:ext uri="{BB962C8B-B14F-4D97-AF65-F5344CB8AC3E}">
        <p14:creationId xmlns:p14="http://schemas.microsoft.com/office/powerpoint/2010/main" val="24685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638/15800633.2a/0_95305_214ce276_-4-L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1994"/>
            <a:ext cx="46482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80112" y="1872987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На  шесте – дворец,</a:t>
            </a:r>
          </a:p>
          <a:p>
            <a:r>
              <a:rPr lang="ru-RU" sz="2800" dirty="0"/>
              <a:t>     Во дворце – певец.</a:t>
            </a:r>
          </a:p>
          <a:p>
            <a:r>
              <a:rPr lang="ru-RU" sz="2800" dirty="0"/>
              <a:t>     Как зовут его</a:t>
            </a:r>
            <a:r>
              <a:rPr lang="en-US" sz="2800" dirty="0"/>
              <a:t>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52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ей, обыкновенный соловей (Luscinia luscinia), фото, фотограф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46" y="260648"/>
            <a:ext cx="42767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96064" y="5759678"/>
            <a:ext cx="6815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Он серенький на вид, но пеньем знаменит.</a:t>
            </a:r>
          </a:p>
        </p:txBody>
      </p:sp>
      <p:pic>
        <p:nvPicPr>
          <p:cNvPr id="4" name="rg_hi" descr="http://t3.gstatic.com/images?q=tbn:ANd9GcQmVkrVCCefOXEYzXWRxNsAkoJ2OeN2TO7A3ddqB6FW-Iu2m2k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8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ylark 2, Lake District, England - June 200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536504" cy="27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s61.radikal.ru/i174/0907/b0/57ca098c366d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271"/>
            <a:ext cx="4559004" cy="2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49627" y="566124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Весна пришла к нам молодая, </a:t>
            </a:r>
          </a:p>
          <a:p>
            <a:r>
              <a:rPr lang="ru-RU" sz="2800" dirty="0"/>
              <a:t>        Я здесь пою приход весны.</a:t>
            </a:r>
          </a:p>
        </p:txBody>
      </p:sp>
    </p:spTree>
    <p:extLst>
      <p:ext uri="{BB962C8B-B14F-4D97-AF65-F5344CB8AC3E}">
        <p14:creationId xmlns:p14="http://schemas.microsoft.com/office/powerpoint/2010/main" val="18774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://t1.gstatic.com/images?q=tbn:ANd9GcTGMmOidhKpGHJGrKI_WP9NYwFQE37eJXgu87aygY6wwubv-PE8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56" y="260648"/>
            <a:ext cx="4103760" cy="27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4149080"/>
            <a:ext cx="31627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Ласточка с </a:t>
            </a:r>
            <a:r>
              <a:rPr lang="ru-RU" sz="2800" dirty="0" smtClean="0"/>
              <a:t>весною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в сени к нам летит.</a:t>
            </a:r>
          </a:p>
        </p:txBody>
      </p:sp>
      <p:pic>
        <p:nvPicPr>
          <p:cNvPr id="5" name="irc_mi" descr="http://www.interfotki.ru/content/photo/15/87/158739/tltlez_cont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9464" y="3049792"/>
            <a:ext cx="4824536" cy="35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9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261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Philosoph</dc:creator>
  <cp:lastModifiedBy>User-2</cp:lastModifiedBy>
  <cp:revision>8</cp:revision>
  <dcterms:created xsi:type="dcterms:W3CDTF">2013-05-14T05:40:05Z</dcterms:created>
  <dcterms:modified xsi:type="dcterms:W3CDTF">2013-06-10T08:14:13Z</dcterms:modified>
</cp:coreProperties>
</file>