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КУРЕНИЕ  ИЛИ ЗДОРОВЬЕ</a:t>
            </a:r>
          </a:p>
          <a:p>
            <a:endParaRPr lang="ru-RU" dirty="0"/>
          </a:p>
        </p:txBody>
      </p:sp>
      <p:pic>
        <p:nvPicPr>
          <p:cNvPr id="4" name="Picture 3" descr="C:\Documents and Settings\Admin\Рабочий стол\Мой любимый класс\сценарии\ЗОЖ\motivator-18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428868"/>
            <a:ext cx="44434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20" y="295252"/>
            <a:ext cx="8207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353425" cy="619283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357298"/>
            <a:ext cx="74963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народе говорят: «Хочешь быть счастлив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день – сходи в гости,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хочешь быть счастлив неделю – женись,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хочешь быть счастлив месяц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купи себе машину, хочешь быть счастлив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всю жизнь – будь здоров!»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что же выбираешь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Курение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здоровье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838200" y="762000"/>
            <a:ext cx="7924800" cy="4114800"/>
          </a:xfrm>
          <a:prstGeom prst="rect">
            <a:avLst/>
          </a:prstGeom>
          <a:solidFill>
            <a:srgbClr val="C00000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</a:t>
            </a:r>
            <a:r>
              <a:rPr kumimoji="0" lang="ru-RU" sz="9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делай выбор!!!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Знаешь ли ты?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в мире от курения умирает больше людей, чем от употребления других (официально признанных) наркотиков, от </a:t>
            </a:r>
            <a:r>
              <a:rPr lang="ru-RU" b="1" dirty="0" err="1" smtClean="0">
                <a:latin typeface="Georgia" pitchFamily="18" charset="0"/>
              </a:rPr>
              <a:t>СПИДа</a:t>
            </a:r>
            <a:r>
              <a:rPr lang="ru-RU" b="1" dirty="0" smtClean="0">
                <a:latin typeface="Georgia" pitchFamily="18" charset="0"/>
              </a:rPr>
              <a:t>, насильственной смерти, чем в авто - и авиакатастрофах.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Академик  Фёдор Углов</a:t>
            </a:r>
            <a:br>
              <a:rPr lang="ru-RU" dirty="0" smtClean="0"/>
            </a:br>
            <a:r>
              <a:rPr lang="ru-RU" dirty="0" smtClean="0"/>
              <a:t>(1904 - 2008)</a:t>
            </a:r>
            <a:endParaRPr lang="ru-RU" dirty="0"/>
          </a:p>
        </p:txBody>
      </p:sp>
      <p:pic>
        <p:nvPicPr>
          <p:cNvPr id="4" name="Picture 2" descr="C:\Documents and Settings\Admin\Рабочий стол\Мой любимый класс\сценарии\ЗОЖ\2004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286544" cy="4026711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285728"/>
            <a:ext cx="823802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«Я не могу писать спокойно о табаке, о дыме, о курящих в подъездах подростках, о матерях с сигаретой в зубах — вообще о курении не могу писать и говорить холодно, рассудочно.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Мне до боли жаль человеческого здоровья, бездумно переведённого в дым. Мне нестерпимо жаль жизней, истлевших на кончике сигареты.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Выкуренная сигарета, каждая, стоит курящему 15 минут жизни.»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63500"/>
            <a:ext cx="8580437" cy="662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9875"/>
            <a:ext cx="8572560" cy="637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D:\картинки\позитив\ee2fd3252aec.jpg"/>
          <p:cNvPicPr>
            <a:picLocks noChangeAspect="1" noChangeArrowheads="1"/>
          </p:cNvPicPr>
          <p:nvPr/>
        </p:nvPicPr>
        <p:blipFill>
          <a:blip r:embed="rId2"/>
          <a:srcRect b="7211"/>
          <a:stretch>
            <a:fillRect/>
          </a:stretch>
        </p:blipFill>
        <p:spPr bwMode="auto">
          <a:xfrm>
            <a:off x="152400" y="152400"/>
            <a:ext cx="60960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ДОКУМЕНТЫ\ШКОЛА\правонарушения\ТЕЛЕФОН ДОВЕРИЯ ЛИСТОВКИ\2505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071810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Вы- будущие родители! Смотрите внимательно!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9" y="1500174"/>
            <a:ext cx="7358114" cy="4929221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285728"/>
            <a:ext cx="8207375" cy="60483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181</Words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Классный час</vt:lpstr>
      <vt:lpstr>Знаешь ли ты?</vt:lpstr>
      <vt:lpstr>Академик  Фёдор Углов (1904 - 2008)</vt:lpstr>
      <vt:lpstr>Слайд 4</vt:lpstr>
      <vt:lpstr>Слайд 5</vt:lpstr>
      <vt:lpstr>Слайд 6</vt:lpstr>
      <vt:lpstr>Слайд 7</vt:lpstr>
      <vt:lpstr>Вы- будущие родители! Смотрите внимательно!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 или здоровье?</dc:title>
  <dc:creator>Ирина</dc:creator>
  <cp:lastModifiedBy>Ирина</cp:lastModifiedBy>
  <cp:revision>13</cp:revision>
  <dcterms:created xsi:type="dcterms:W3CDTF">2014-04-07T16:26:01Z</dcterms:created>
  <dcterms:modified xsi:type="dcterms:W3CDTF">2014-04-07T18:58:15Z</dcterms:modified>
</cp:coreProperties>
</file>