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8EC955-BF24-44FE-826F-85C0255048D6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3E86E1-BB39-463E-AE2B-8982F841028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g12.nnm.ru/7/6/3/5/8/d22bb52e9750c0b60322118b1c4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15.nnm.ru/f/9/2/4/f/b367cfd0c1fc223a28652e59ab6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Выполнение сюжетных наборов в технике маркетри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500570"/>
            <a:ext cx="2986086" cy="1138230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ГБОУ НПО ПЛ «Краснодеревец» преподаватель технологии Завьялова О.И.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64360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14546" y="57148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Затем (после сушки) поверхность шлифуют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4" y="1714488"/>
            <a:ext cx="540545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85919" y="571480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поверхность набора наносят несколько слоев лака с промежуточным шлифованием мелкозернистой шкуркой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00108"/>
            <a:ext cx="40719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868" y="42860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Готовая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500438"/>
            <a:ext cx="2143140" cy="250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1142984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Выполнение тонового рисунка</a:t>
            </a:r>
            <a:endParaRPr lang="ru-RU" dirty="0"/>
          </a:p>
        </p:txBody>
      </p:sp>
      <p:pic>
        <p:nvPicPr>
          <p:cNvPr id="4" name="Рисунок 3" descr="-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7166"/>
            <a:ext cx="2095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480" y="4714884"/>
            <a:ext cx="182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Создание эскиза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71503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57356" y="42860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Выполнение контурного рисунка и перевод его на кальку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571501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переводят на кальку по частям – отдельно фон, отдельно  остальные элементы рисунка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стер-класс по изготовлению декоративного панно в технике маркетри .">
            <a:hlinkClick r:id="rId2" tgtFrame="&quot;_blank&quot;" tooltip="&quot;Оригинальный размер изображения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592935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86050" y="35716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Сначала вырезают детали фона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5500702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Вырезание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осуществляется по кальке, под которую подложен шпон нужного оттенка.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578647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28926" y="50004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Вырезание элементов рисунка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50004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Врезка основных деталей в фон</a:t>
            </a:r>
            <a:endParaRPr lang="ru-RU" dirty="0"/>
          </a:p>
        </p:txBody>
      </p:sp>
      <p:pic>
        <p:nvPicPr>
          <p:cNvPr id="3" name="Рисунок 2" descr="Мастер-класс по изготовлению декоративного панно в технике маркетри .">
            <a:hlinkClick r:id="rId2" tgtFrame="&quot;_blank&quot;" tooltip="&quot;Оригинальный размер изображения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124" y="1142984"/>
            <a:ext cx="5810271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 l="14545" r="5000"/>
          <a:stretch>
            <a:fillRect/>
          </a:stretch>
        </p:blipFill>
        <p:spPr bwMode="auto">
          <a:xfrm>
            <a:off x="1857356" y="1071546"/>
            <a:ext cx="571504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43240" y="42860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Лицевая сторона мозаики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542926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Детали мозаики склеивают между собой гуммированной лентой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728" y="857232"/>
            <a:ext cx="685804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Мозаичный набор - «</a:t>
            </a:r>
            <a:r>
              <a:rPr lang="ru-RU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убашка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наклеивается на основу, обычно это лист фанеры толщиной 8-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на основу  наносят клей ПВА дважды, причем первый слой должен немного подсохнуть до нанесения второго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также промазывается клеем, очень обильно, собранная мозаика (с той стороны, где нет ленты)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после этого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рубашка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накладывается на основу  и помещается в пресс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между прессом и изделием прокладывается  бумага или лавсановая пленка.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dirty="0">
                <a:latin typeface="Georgia" pitchFamily="18" charset="0"/>
                <a:cs typeface="Times New Roman" pitchFamily="18" charset="0"/>
              </a:rPr>
              <a:t> п</a:t>
            </a:r>
            <a:r>
              <a:rPr lang="ru-RU" dirty="0" smtClean="0">
                <a:latin typeface="Georgia" pitchFamily="18" charset="0"/>
                <a:cs typeface="Times New Roman" pitchFamily="18" charset="0"/>
              </a:rPr>
              <a:t>рессуют до полного схватывания клея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Georgia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78647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43042" y="428604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прессования гуммированную ленту удаляют циклей, предварительно увлажнив водой и выдержав 1-2 минуты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</TotalTime>
  <Words>197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Выполнение сюжетных наборов в технике маркетри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сюжетных наборов в технике маркетри</dc:title>
  <dc:creator>мама</dc:creator>
  <cp:lastModifiedBy>мама</cp:lastModifiedBy>
  <cp:revision>12</cp:revision>
  <dcterms:created xsi:type="dcterms:W3CDTF">2013-02-16T13:50:31Z</dcterms:created>
  <dcterms:modified xsi:type="dcterms:W3CDTF">2013-02-16T15:27:22Z</dcterms:modified>
</cp:coreProperties>
</file>