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BBAA28-ECA0-49DE-A04C-CDE6174268F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1CF1E1-5892-4414-8A7F-626EF2A22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7;&#1074;&#1077;&#1090;&#1072;.MICROSOF-0637F5\&#1056;&#1072;&#1073;&#1086;&#1095;&#1080;&#1081;%20&#1089;&#1090;&#1086;&#1083;\&#1058;&#1072;&#1090;&#1100;&#1103;&#1085;&#1080;&#1085;%20&#1076;&#1077;&#1085;&#1100;\&#1058;&#1072;&#1090;&#1100;&#1103;&#1085;&#1072;%20&#1054;&#1074;&#1089;&#1080;&#1077;&#1085;&#1082;&#1086;%20-%20&#1058;&#1072;&#1090;&#1100;&#1103;&#1085;&#1080;&#1085;%20&#1044;&#1077;&#1085;&#1100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58;&#1072;&#1090;&#1100;&#1103;&#1085;&#1080;&#1085;%20&#1076;&#1077;&#1085;&#1100;/&#1058;&#1072;&#1090;&#1100;&#1103;&#1085;&#1080;&#1085;%20&#1044;&#1077;&#1085;&#1100;.%20&#1044;&#1077;&#1085;&#1100;%20&#1089;&#1090;&#1091;&#1076;&#1077;&#1085;&#1090;&#1072;%2025%20&#1103;&#1085;&#1074;&#1072;&#1088;&#1103;%20-%20&#1042;&#1086;&#1090;%20&#1089;&#1090;&#1086;&#1102;,%20&#1079;&#1085;&#1072;&#1095;&#1080;&#1090;,%20&#1076;&#1077;&#1088;&#1078;&#1091;%20&#1074;&#1077;&#1089;&#1083;&#1086;%20club%20versi.mp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853411"/>
            <a:ext cx="4267200" cy="1222375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Подготовила преподаватель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С. А. </a:t>
            </a:r>
            <a:r>
              <a:rPr lang="ru-RU" sz="2000" dirty="0" err="1" smtClean="0"/>
              <a:t>Холодкова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Арзамас, 2014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Татьянин день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Света.MICROSOF-0637F5\Мои документы\Downloads\shlap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4056082" cy="2636453"/>
          </a:xfrm>
          <a:prstGeom prst="rect">
            <a:avLst/>
          </a:prstGeom>
          <a:noFill/>
        </p:spPr>
      </p:pic>
      <p:pic>
        <p:nvPicPr>
          <p:cNvPr id="5" name="Татьяна Овсиенко - Татьянин Д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643570" y="5715016"/>
            <a:ext cx="92869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вета.MICROSOF-0637F5\Мои документы\Downloads\1327305434_2304412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14"/>
            <a:ext cx="8001056" cy="6786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-24"/>
            <a:ext cx="868680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Желаем счастья и добра,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Чтоб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жизнь, как день, была светла,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Чтоб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только радость без тревог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Переступала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ваш порог!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Documents and Settings\Света.MICROSOF-0637F5\Мои документы\Downloads\news_00036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95536"/>
            <a:ext cx="609600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участие и внимание!!!</a:t>
            </a:r>
            <a:endParaRPr lang="ru-RU" dirty="0"/>
          </a:p>
        </p:txBody>
      </p:sp>
      <p:pic>
        <p:nvPicPr>
          <p:cNvPr id="7170" name="Picture 2" descr="C:\Documents and Settings\Света.MICROSOF-0637F5\Мои документы\Downloads\0LThkYWMt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5" y="1214422"/>
            <a:ext cx="7286676" cy="53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а.MICROSOF-0637F5\Мои документы\Download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9798"/>
            <a:ext cx="7999464" cy="599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вета.MICROSOF-0637F5\Мои документы\Downloads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Света.MICROSOF-0637F5\Мои документы\Download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Света.MICROSOF-0637F5\Мои документы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6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500042"/>
            <a:ext cx="5991236" cy="4000528"/>
          </a:xfrm>
        </p:spPr>
        <p:txBody>
          <a:bodyPr/>
          <a:lstStyle/>
          <a:p>
            <a:pPr algn="r">
              <a:buNone/>
            </a:pPr>
            <a:r>
              <a:rPr lang="ru-RU" sz="3600" dirty="0" smtClean="0"/>
              <a:t>Наша Таня громко плачет,</a:t>
            </a:r>
          </a:p>
          <a:p>
            <a:pPr algn="r">
              <a:buNone/>
            </a:pPr>
            <a:r>
              <a:rPr lang="ru-RU" sz="3600" dirty="0" smtClean="0"/>
              <a:t>Уронила в речку мячик,</a:t>
            </a:r>
          </a:p>
          <a:p>
            <a:pPr algn="r">
              <a:buNone/>
            </a:pPr>
            <a:r>
              <a:rPr lang="ru-RU" sz="3600" dirty="0" smtClean="0"/>
              <a:t>Тихо, Танечка, не плачь,</a:t>
            </a:r>
          </a:p>
          <a:p>
            <a:pPr algn="r">
              <a:buNone/>
            </a:pPr>
            <a:r>
              <a:rPr lang="ru-RU" sz="3600" dirty="0" smtClean="0"/>
              <a:t>Не утонет в речке мяч.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А. </a:t>
            </a:r>
            <a:r>
              <a:rPr lang="ru-RU" dirty="0" err="1" smtClean="0"/>
              <a:t>Барто</a:t>
            </a: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098" name="Picture 2" descr="C:\Documents and Settings\Света.MICROSOF-0637F5\Мои документы\Downloads\bcf544701g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57200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а.MICROSOF-0637F5\Мои документы\Download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вета.MICROSOF-0637F5\Мои документы\Downloads\День студент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21523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7"/>
            <a:ext cx="8553480" cy="32147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/>
              <a:t>Дорога, канифоль, лампочка, каникулы, вермишель, стулья, антракт, обсуждение, капуста, творчество, приглашение, хозяйство, вариант, квадрат, достоинство</a:t>
            </a:r>
            <a:endParaRPr lang="ru-RU" sz="3600" dirty="0"/>
          </a:p>
        </p:txBody>
      </p:sp>
      <p:pic>
        <p:nvPicPr>
          <p:cNvPr id="3074" name="Picture 2" descr="C:\Documents and Settings\Света.MICROSOF-0637F5\Мои документы\Downloads\1364990507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505224"/>
            <a:ext cx="6400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72</Words>
  <Application>Microsoft Office PowerPoint</Application>
  <PresentationFormat>Экран (4:3)</PresentationFormat>
  <Paragraphs>11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Подготовила преподаватель  С. А. Холодкова Арзамас, 2014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участие и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30</cp:revision>
  <dcterms:created xsi:type="dcterms:W3CDTF">2014-01-19T11:30:45Z</dcterms:created>
  <dcterms:modified xsi:type="dcterms:W3CDTF">2014-01-21T17:42:44Z</dcterms:modified>
</cp:coreProperties>
</file>