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4" r:id="rId5"/>
    <p:sldId id="260" r:id="rId6"/>
    <p:sldId id="263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8" autoAdjust="0"/>
  </p:normalViewPr>
  <p:slideViewPr>
    <p:cSldViewPr>
      <p:cViewPr varScale="1">
        <p:scale>
          <a:sx n="78" d="100"/>
          <a:sy n="78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96609D-CB15-41FE-971B-459ED7F4BF0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89F430-F104-49D9-A9B0-57C035B98785}">
      <dgm:prSet/>
      <dgm:spPr/>
      <dgm:t>
        <a:bodyPr/>
        <a:lstStyle/>
        <a:p>
          <a:pPr rtl="0"/>
          <a:r>
            <a:rPr lang="ru-RU" b="1" i="1" dirty="0" smtClean="0"/>
            <a:t>Информационные и коммуникационные технологии в деятельности современного преподавателя</a:t>
          </a:r>
          <a:endParaRPr lang="ru-RU" b="1" i="1" dirty="0"/>
        </a:p>
      </dgm:t>
    </dgm:pt>
    <dgm:pt modelId="{A2F41227-0FC2-4275-8FAD-5F8B16954D7C}" type="parTrans" cxnId="{8B23AE70-7CDB-4A63-859D-A9CF564A4D35}">
      <dgm:prSet/>
      <dgm:spPr/>
      <dgm:t>
        <a:bodyPr/>
        <a:lstStyle/>
        <a:p>
          <a:endParaRPr lang="ru-RU"/>
        </a:p>
      </dgm:t>
    </dgm:pt>
    <dgm:pt modelId="{39D6DCFD-5BFD-4F7E-95B3-848D87AEF7B5}" type="sibTrans" cxnId="{8B23AE70-7CDB-4A63-859D-A9CF564A4D35}">
      <dgm:prSet/>
      <dgm:spPr/>
      <dgm:t>
        <a:bodyPr/>
        <a:lstStyle/>
        <a:p>
          <a:endParaRPr lang="ru-RU"/>
        </a:p>
      </dgm:t>
    </dgm:pt>
    <dgm:pt modelId="{27D6C862-5FC4-4995-8194-88E4E3F8D1C9}" type="pres">
      <dgm:prSet presAssocID="{1F96609D-CB15-41FE-971B-459ED7F4BF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40A20B-5A64-4357-AF79-3582299B671C}" type="pres">
      <dgm:prSet presAssocID="{7B89F430-F104-49D9-A9B0-57C035B98785}" presName="root" presStyleCnt="0"/>
      <dgm:spPr/>
    </dgm:pt>
    <dgm:pt modelId="{583F2AFE-BC49-4F82-B6C1-DC203A9AB5E1}" type="pres">
      <dgm:prSet presAssocID="{7B89F430-F104-49D9-A9B0-57C035B98785}" presName="rootComposite" presStyleCnt="0"/>
      <dgm:spPr/>
    </dgm:pt>
    <dgm:pt modelId="{501C3FBF-3E09-4592-BED3-540FBEB7C035}" type="pres">
      <dgm:prSet presAssocID="{7B89F430-F104-49D9-A9B0-57C035B98785}" presName="rootText" presStyleLbl="node1" presStyleIdx="0" presStyleCnt="1"/>
      <dgm:spPr/>
      <dgm:t>
        <a:bodyPr/>
        <a:lstStyle/>
        <a:p>
          <a:endParaRPr lang="ru-RU"/>
        </a:p>
      </dgm:t>
    </dgm:pt>
    <dgm:pt modelId="{090DCA49-EADA-4FF9-B55D-5910637B80C7}" type="pres">
      <dgm:prSet presAssocID="{7B89F430-F104-49D9-A9B0-57C035B98785}" presName="rootConnector" presStyleLbl="node1" presStyleIdx="0" presStyleCnt="1"/>
      <dgm:spPr/>
      <dgm:t>
        <a:bodyPr/>
        <a:lstStyle/>
        <a:p>
          <a:endParaRPr lang="ru-RU"/>
        </a:p>
      </dgm:t>
    </dgm:pt>
    <dgm:pt modelId="{923C42C5-432E-4531-B047-D9DE724409B3}" type="pres">
      <dgm:prSet presAssocID="{7B89F430-F104-49D9-A9B0-57C035B98785}" presName="childShape" presStyleCnt="0"/>
      <dgm:spPr/>
    </dgm:pt>
  </dgm:ptLst>
  <dgm:cxnLst>
    <dgm:cxn modelId="{F3D75F93-C889-43C4-B060-04F535669BA6}" type="presOf" srcId="{7B89F430-F104-49D9-A9B0-57C035B98785}" destId="{501C3FBF-3E09-4592-BED3-540FBEB7C035}" srcOrd="0" destOrd="0" presId="urn:microsoft.com/office/officeart/2005/8/layout/hierarchy3"/>
    <dgm:cxn modelId="{012EBDDB-AAFC-4C38-B994-C523C0D0DCB5}" type="presOf" srcId="{7B89F430-F104-49D9-A9B0-57C035B98785}" destId="{090DCA49-EADA-4FF9-B55D-5910637B80C7}" srcOrd="1" destOrd="0" presId="urn:microsoft.com/office/officeart/2005/8/layout/hierarchy3"/>
    <dgm:cxn modelId="{8B23AE70-7CDB-4A63-859D-A9CF564A4D35}" srcId="{1F96609D-CB15-41FE-971B-459ED7F4BF06}" destId="{7B89F430-F104-49D9-A9B0-57C035B98785}" srcOrd="0" destOrd="0" parTransId="{A2F41227-0FC2-4275-8FAD-5F8B16954D7C}" sibTransId="{39D6DCFD-5BFD-4F7E-95B3-848D87AEF7B5}"/>
    <dgm:cxn modelId="{7077433E-5C7D-492B-8925-4BC39B243CFF}" type="presOf" srcId="{1F96609D-CB15-41FE-971B-459ED7F4BF06}" destId="{27D6C862-5FC4-4995-8194-88E4E3F8D1C9}" srcOrd="0" destOrd="0" presId="urn:microsoft.com/office/officeart/2005/8/layout/hierarchy3"/>
    <dgm:cxn modelId="{553B4D76-C50D-4212-8DE1-DF6EF7D9E967}" type="presParOf" srcId="{27D6C862-5FC4-4995-8194-88E4E3F8D1C9}" destId="{5F40A20B-5A64-4357-AF79-3582299B671C}" srcOrd="0" destOrd="0" presId="urn:microsoft.com/office/officeart/2005/8/layout/hierarchy3"/>
    <dgm:cxn modelId="{AD4BAD88-F39A-44EE-B95D-8B1ADD782B3A}" type="presParOf" srcId="{5F40A20B-5A64-4357-AF79-3582299B671C}" destId="{583F2AFE-BC49-4F82-B6C1-DC203A9AB5E1}" srcOrd="0" destOrd="0" presId="urn:microsoft.com/office/officeart/2005/8/layout/hierarchy3"/>
    <dgm:cxn modelId="{446F649C-D4B2-4A01-BE05-7A0F36B29DD7}" type="presParOf" srcId="{583F2AFE-BC49-4F82-B6C1-DC203A9AB5E1}" destId="{501C3FBF-3E09-4592-BED3-540FBEB7C035}" srcOrd="0" destOrd="0" presId="urn:microsoft.com/office/officeart/2005/8/layout/hierarchy3"/>
    <dgm:cxn modelId="{ECC9BA77-6403-441C-B028-E7C9E4CFCACC}" type="presParOf" srcId="{583F2AFE-BC49-4F82-B6C1-DC203A9AB5E1}" destId="{090DCA49-EADA-4FF9-B55D-5910637B80C7}" srcOrd="1" destOrd="0" presId="urn:microsoft.com/office/officeart/2005/8/layout/hierarchy3"/>
    <dgm:cxn modelId="{8D15EEE4-081C-4591-986F-2106AFEAB5DE}" type="presParOf" srcId="{5F40A20B-5A64-4357-AF79-3582299B671C}" destId="{923C42C5-432E-4531-B047-D9DE724409B3}" srcOrd="1" destOrd="0" presId="urn:microsoft.com/office/officeart/2005/8/layout/hierarchy3"/>
  </dgm:cxnLst>
  <dgm:bg>
    <a:effectLst>
      <a:glow rad="1016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BD1DDD-5F5C-4980-9277-DAC73D7B5D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405EEA-A625-4FCA-93C4-4087B7727EA1}">
      <dgm:prSet phldrT="[Текст]"/>
      <dgm:spPr/>
      <dgm:t>
        <a:bodyPr/>
        <a:lstStyle/>
        <a:p>
          <a:r>
            <a:rPr lang="ru-RU" b="1" dirty="0" smtClean="0"/>
            <a:t>Компетенция </a:t>
          </a:r>
          <a:r>
            <a:rPr lang="ru-RU" dirty="0" smtClean="0"/>
            <a:t>-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ним. </a:t>
          </a:r>
        </a:p>
      </dgm:t>
    </dgm:pt>
    <dgm:pt modelId="{4BCD4ABD-E056-4A52-A198-A106D3AA0F42}" type="parTrans" cxnId="{1830C66D-62A8-418D-99B7-F3BC2CBB2650}">
      <dgm:prSet/>
      <dgm:spPr/>
      <dgm:t>
        <a:bodyPr/>
        <a:lstStyle/>
        <a:p>
          <a:endParaRPr lang="ru-RU"/>
        </a:p>
      </dgm:t>
    </dgm:pt>
    <dgm:pt modelId="{0A1C4F2C-B780-4A5F-99FE-E83B10B756FB}" type="sibTrans" cxnId="{1830C66D-62A8-418D-99B7-F3BC2CBB2650}">
      <dgm:prSet/>
      <dgm:spPr/>
      <dgm:t>
        <a:bodyPr/>
        <a:lstStyle/>
        <a:p>
          <a:endParaRPr lang="ru-RU"/>
        </a:p>
      </dgm:t>
    </dgm:pt>
    <dgm:pt modelId="{A5D01776-D8F1-427B-B6F5-D5F43970169A}">
      <dgm:prSet phldrT="[Текст]"/>
      <dgm:spPr/>
      <dgm:t>
        <a:bodyPr/>
        <a:lstStyle/>
        <a:p>
          <a:r>
            <a:rPr lang="ru-RU" b="1" dirty="0" smtClean="0"/>
            <a:t>Компетентность </a:t>
          </a:r>
          <a:r>
            <a:rPr lang="ru-RU" dirty="0" smtClean="0"/>
            <a:t>- владение, обладание человеком соответствующей компетенцией, включающей его личное отношение к ней и предмету деятельности.</a:t>
          </a:r>
          <a:endParaRPr lang="ru-RU" dirty="0"/>
        </a:p>
      </dgm:t>
    </dgm:pt>
    <dgm:pt modelId="{47B5DB2F-B29E-4AB4-A254-4102F174AE37}" type="parTrans" cxnId="{E381AF9E-0D84-4433-93A4-E20ACA8E1AD0}">
      <dgm:prSet/>
      <dgm:spPr/>
      <dgm:t>
        <a:bodyPr/>
        <a:lstStyle/>
        <a:p>
          <a:endParaRPr lang="ru-RU"/>
        </a:p>
      </dgm:t>
    </dgm:pt>
    <dgm:pt modelId="{AAE847B1-53CF-4473-B680-82D447591477}" type="sibTrans" cxnId="{E381AF9E-0D84-4433-93A4-E20ACA8E1AD0}">
      <dgm:prSet/>
      <dgm:spPr/>
      <dgm:t>
        <a:bodyPr/>
        <a:lstStyle/>
        <a:p>
          <a:endParaRPr lang="ru-RU"/>
        </a:p>
      </dgm:t>
    </dgm:pt>
    <dgm:pt modelId="{C7EE0461-21B2-4F82-8750-12ADECE7FE42}">
      <dgm:prSet phldrT="[Текст]"/>
      <dgm:spPr/>
      <dgm:t>
        <a:bodyPr/>
        <a:lstStyle/>
        <a:p>
          <a:r>
            <a:rPr lang="ru-RU" b="1" dirty="0" err="1" smtClean="0"/>
            <a:t>Компетентностный</a:t>
          </a:r>
          <a:r>
            <a:rPr lang="ru-RU" b="1" dirty="0" smtClean="0"/>
            <a:t> подход </a:t>
          </a:r>
          <a:r>
            <a:rPr lang="ru-RU" dirty="0" smtClean="0"/>
            <a:t>- это подход, акцентирующий внимание на результате образования, причем в качестве результата рассматривается не сумма усвоенной информации, а способность человека действовать в различных проблемных ситуациях.</a:t>
          </a:r>
          <a:endParaRPr lang="ru-RU" dirty="0"/>
        </a:p>
      </dgm:t>
    </dgm:pt>
    <dgm:pt modelId="{AD5B42F9-DFB5-486C-BA74-20F2A37AE85D}" type="parTrans" cxnId="{FE71304B-6CE0-4D2A-ABC7-6F800C669491}">
      <dgm:prSet/>
      <dgm:spPr/>
      <dgm:t>
        <a:bodyPr/>
        <a:lstStyle/>
        <a:p>
          <a:endParaRPr lang="ru-RU"/>
        </a:p>
      </dgm:t>
    </dgm:pt>
    <dgm:pt modelId="{2ABDBF95-B4D5-4436-B62A-7142B1CA979E}" type="sibTrans" cxnId="{FE71304B-6CE0-4D2A-ABC7-6F800C669491}">
      <dgm:prSet/>
      <dgm:spPr/>
      <dgm:t>
        <a:bodyPr/>
        <a:lstStyle/>
        <a:p>
          <a:endParaRPr lang="ru-RU"/>
        </a:p>
      </dgm:t>
    </dgm:pt>
    <dgm:pt modelId="{66162D35-ED85-486B-8C06-02C49CE03368}" type="pres">
      <dgm:prSet presAssocID="{DFBD1DDD-5F5C-4980-9277-DAC73D7B5D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0FA224-46CE-4703-A7CB-CA3E71832ADE}" type="pres">
      <dgm:prSet presAssocID="{35405EEA-A625-4FCA-93C4-4087B7727E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7AD49-F797-449F-9372-EF1915CB3C09}" type="pres">
      <dgm:prSet presAssocID="{0A1C4F2C-B780-4A5F-99FE-E83B10B756FB}" presName="sibTrans" presStyleCnt="0"/>
      <dgm:spPr/>
    </dgm:pt>
    <dgm:pt modelId="{4B2FCC94-A1A2-4B7C-90AB-79A73497C952}" type="pres">
      <dgm:prSet presAssocID="{A5D01776-D8F1-427B-B6F5-D5F43970169A}" presName="node" presStyleLbl="node1" presStyleIdx="1" presStyleCnt="3" custLinFactY="11440" custLinFactNeighborX="-434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C3D8D-E258-42B1-AE3F-34A502135B36}" type="pres">
      <dgm:prSet presAssocID="{AAE847B1-53CF-4473-B680-82D447591477}" presName="sibTrans" presStyleCnt="0"/>
      <dgm:spPr/>
    </dgm:pt>
    <dgm:pt modelId="{C7F53B92-2665-47B7-B6CA-F74C007C2D28}" type="pres">
      <dgm:prSet presAssocID="{C7EE0461-21B2-4F82-8750-12ADECE7FE42}" presName="node" presStyleLbl="node1" presStyleIdx="2" presStyleCnt="3" custScaleX="92743" custScaleY="93891" custLinFactY="-13042" custLinFactNeighborX="660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FE84CB-7383-43D2-B777-CBC05739C408}" type="presOf" srcId="{DFBD1DDD-5F5C-4980-9277-DAC73D7B5D4B}" destId="{66162D35-ED85-486B-8C06-02C49CE03368}" srcOrd="0" destOrd="0" presId="urn:microsoft.com/office/officeart/2005/8/layout/default"/>
    <dgm:cxn modelId="{FCBC2825-2B98-4003-A2A5-4EE701A04EED}" type="presOf" srcId="{C7EE0461-21B2-4F82-8750-12ADECE7FE42}" destId="{C7F53B92-2665-47B7-B6CA-F74C007C2D28}" srcOrd="0" destOrd="0" presId="urn:microsoft.com/office/officeart/2005/8/layout/default"/>
    <dgm:cxn modelId="{ACD3A15B-55F3-48DC-ABAB-5216E4BA0BE8}" type="presOf" srcId="{35405EEA-A625-4FCA-93C4-4087B7727EA1}" destId="{250FA224-46CE-4703-A7CB-CA3E71832ADE}" srcOrd="0" destOrd="0" presId="urn:microsoft.com/office/officeart/2005/8/layout/default"/>
    <dgm:cxn modelId="{1830C66D-62A8-418D-99B7-F3BC2CBB2650}" srcId="{DFBD1DDD-5F5C-4980-9277-DAC73D7B5D4B}" destId="{35405EEA-A625-4FCA-93C4-4087B7727EA1}" srcOrd="0" destOrd="0" parTransId="{4BCD4ABD-E056-4A52-A198-A106D3AA0F42}" sibTransId="{0A1C4F2C-B780-4A5F-99FE-E83B10B756FB}"/>
    <dgm:cxn modelId="{E381AF9E-0D84-4433-93A4-E20ACA8E1AD0}" srcId="{DFBD1DDD-5F5C-4980-9277-DAC73D7B5D4B}" destId="{A5D01776-D8F1-427B-B6F5-D5F43970169A}" srcOrd="1" destOrd="0" parTransId="{47B5DB2F-B29E-4AB4-A254-4102F174AE37}" sibTransId="{AAE847B1-53CF-4473-B680-82D447591477}"/>
    <dgm:cxn modelId="{FE71304B-6CE0-4D2A-ABC7-6F800C669491}" srcId="{DFBD1DDD-5F5C-4980-9277-DAC73D7B5D4B}" destId="{C7EE0461-21B2-4F82-8750-12ADECE7FE42}" srcOrd="2" destOrd="0" parTransId="{AD5B42F9-DFB5-486C-BA74-20F2A37AE85D}" sibTransId="{2ABDBF95-B4D5-4436-B62A-7142B1CA979E}"/>
    <dgm:cxn modelId="{96806033-6F15-475C-8E9B-44B3797BBA54}" type="presOf" srcId="{A5D01776-D8F1-427B-B6F5-D5F43970169A}" destId="{4B2FCC94-A1A2-4B7C-90AB-79A73497C952}" srcOrd="0" destOrd="0" presId="urn:microsoft.com/office/officeart/2005/8/layout/default"/>
    <dgm:cxn modelId="{1AB1D6F6-88DF-4F72-9B33-4D74129FA9AC}" type="presParOf" srcId="{66162D35-ED85-486B-8C06-02C49CE03368}" destId="{250FA224-46CE-4703-A7CB-CA3E71832ADE}" srcOrd="0" destOrd="0" presId="urn:microsoft.com/office/officeart/2005/8/layout/default"/>
    <dgm:cxn modelId="{1D0922AE-FB1B-4298-9F38-17D8661EA919}" type="presParOf" srcId="{66162D35-ED85-486B-8C06-02C49CE03368}" destId="{3037AD49-F797-449F-9372-EF1915CB3C09}" srcOrd="1" destOrd="0" presId="urn:microsoft.com/office/officeart/2005/8/layout/default"/>
    <dgm:cxn modelId="{15C6EF94-8ED5-4A56-9B08-C63BE359CEA6}" type="presParOf" srcId="{66162D35-ED85-486B-8C06-02C49CE03368}" destId="{4B2FCC94-A1A2-4B7C-90AB-79A73497C952}" srcOrd="2" destOrd="0" presId="urn:microsoft.com/office/officeart/2005/8/layout/default"/>
    <dgm:cxn modelId="{012A15A6-F7F7-4F93-AD41-BB1F80038297}" type="presParOf" srcId="{66162D35-ED85-486B-8C06-02C49CE03368}" destId="{9EAC3D8D-E258-42B1-AE3F-34A502135B36}" srcOrd="3" destOrd="0" presId="urn:microsoft.com/office/officeart/2005/8/layout/default"/>
    <dgm:cxn modelId="{B71B0882-3961-4133-A205-FFC211E5F3F1}" type="presParOf" srcId="{66162D35-ED85-486B-8C06-02C49CE03368}" destId="{C7F53B92-2665-47B7-B6CA-F74C007C2D2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8D9B2-906F-4E49-AB68-92A3E283B3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389159-5E7F-40EF-8851-277F4BC315D9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План воспитательной работы(социальный паспорт класса</a:t>
          </a:r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)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65659BD4-D9FF-406F-AEF6-41880CEBB48F}" type="parTrans" cxnId="{0BA8AE4E-E16B-4A93-915F-67C3DB35E5AA}">
      <dgm:prSet/>
      <dgm:spPr/>
      <dgm:t>
        <a:bodyPr/>
        <a:lstStyle/>
        <a:p>
          <a:endParaRPr lang="ru-RU"/>
        </a:p>
      </dgm:t>
    </dgm:pt>
    <dgm:pt modelId="{49955753-503A-4194-904D-19E0C9C225A2}" type="sibTrans" cxnId="{0BA8AE4E-E16B-4A93-915F-67C3DB35E5AA}">
      <dgm:prSet/>
      <dgm:spPr/>
      <dgm:t>
        <a:bodyPr/>
        <a:lstStyle/>
        <a:p>
          <a:endParaRPr lang="ru-RU"/>
        </a:p>
      </dgm:t>
    </dgm:pt>
    <dgm:pt modelId="{E6D4989C-6C23-408C-B21A-1F62B8052EC5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Внеклассные мероприятия0подготовка и использование презентаций, видео и аудио фрагменты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D1972D98-53CA-4E3E-8A23-7D774866E815}" type="parTrans" cxnId="{F56A9C12-FB7C-425E-A105-45E7B05A63CA}">
      <dgm:prSet/>
      <dgm:spPr/>
      <dgm:t>
        <a:bodyPr/>
        <a:lstStyle/>
        <a:p>
          <a:endParaRPr lang="ru-RU"/>
        </a:p>
      </dgm:t>
    </dgm:pt>
    <dgm:pt modelId="{BD17E786-93F3-4E4C-9C64-9EACA970534A}" type="sibTrans" cxnId="{F56A9C12-FB7C-425E-A105-45E7B05A63CA}">
      <dgm:prSet/>
      <dgm:spPr/>
      <dgm:t>
        <a:bodyPr/>
        <a:lstStyle/>
        <a:p>
          <a:endParaRPr lang="ru-RU"/>
        </a:p>
      </dgm:t>
    </dgm:pt>
    <dgm:pt modelId="{A6FF1A8E-BC61-43ED-941F-C07CD67E54B1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Диагностирование, анкетирование, мониторинг(в виде таблиц </a:t>
          </a:r>
          <a:r>
            <a:rPr lang="en-US" sz="1600" dirty="0" smtClean="0">
              <a:solidFill>
                <a:schemeClr val="bg2">
                  <a:lumMod val="10000"/>
                </a:schemeClr>
              </a:solidFill>
            </a:rPr>
            <a:t>Excel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,графиков</a:t>
          </a:r>
          <a:r>
            <a:rPr lang="en-US" sz="1600" dirty="0" smtClean="0">
              <a:solidFill>
                <a:schemeClr val="bg2">
                  <a:lumMod val="10000"/>
                </a:schemeClr>
              </a:solidFill>
            </a:rPr>
            <a:t>l)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2CB8D2B9-2E7F-4E58-BF45-ED0E779E4F1A}" type="sibTrans" cxnId="{279B3925-EBC1-4DBE-B61C-75649118CB7E}">
      <dgm:prSet/>
      <dgm:spPr/>
      <dgm:t>
        <a:bodyPr/>
        <a:lstStyle/>
        <a:p>
          <a:endParaRPr lang="ru-RU"/>
        </a:p>
      </dgm:t>
    </dgm:pt>
    <dgm:pt modelId="{B38C76FD-7E22-42FE-B960-50DA35CBC9D3}" type="parTrans" cxnId="{279B3925-EBC1-4DBE-B61C-75649118CB7E}">
      <dgm:prSet/>
      <dgm:spPr/>
      <dgm:t>
        <a:bodyPr/>
        <a:lstStyle/>
        <a:p>
          <a:endParaRPr lang="ru-RU"/>
        </a:p>
      </dgm:t>
    </dgm:pt>
    <dgm:pt modelId="{1EBBFAE3-C3F4-486D-A007-010BADF27790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Коммуникация-</a:t>
          </a:r>
          <a:r>
            <a:rPr lang="en-US" sz="16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гостевая книга сайта учреждения, электронная почта</a:t>
          </a:r>
          <a:r>
            <a:rPr lang="en-US" sz="1600" dirty="0" smtClean="0">
              <a:solidFill>
                <a:schemeClr val="bg2">
                  <a:lumMod val="10000"/>
                </a:schemeClr>
              </a:solidFill>
            </a:rPr>
            <a:t>,SMS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AE528896-B976-4485-865E-F283C4B4B810}" type="sibTrans" cxnId="{6882C169-86D1-41A7-8D2A-84CCE17110DA}">
      <dgm:prSet/>
      <dgm:spPr/>
      <dgm:t>
        <a:bodyPr/>
        <a:lstStyle/>
        <a:p>
          <a:endParaRPr lang="ru-RU"/>
        </a:p>
      </dgm:t>
    </dgm:pt>
    <dgm:pt modelId="{00AAE920-2409-4A9B-B92A-4CF5FC9102DE}" type="parTrans" cxnId="{6882C169-86D1-41A7-8D2A-84CCE17110DA}">
      <dgm:prSet/>
      <dgm:spPr/>
      <dgm:t>
        <a:bodyPr/>
        <a:lstStyle/>
        <a:p>
          <a:endParaRPr lang="ru-RU"/>
        </a:p>
      </dgm:t>
    </dgm:pt>
    <dgm:pt modelId="{34F71690-A083-449C-9335-16655D1F03BB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Методическая работа – выступления на совещаниях, конференциях, обобщение опыта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89F47FD8-A897-4651-B160-8E09DA7769AD}" type="sibTrans" cxnId="{BE9F2532-898A-4519-AD70-F686B1918188}">
      <dgm:prSet/>
      <dgm:spPr/>
      <dgm:t>
        <a:bodyPr/>
        <a:lstStyle/>
        <a:p>
          <a:endParaRPr lang="ru-RU"/>
        </a:p>
      </dgm:t>
    </dgm:pt>
    <dgm:pt modelId="{D0B4BDDA-A0EB-4A8F-B9C1-2815B1C427E0}" type="parTrans" cxnId="{BE9F2532-898A-4519-AD70-F686B1918188}">
      <dgm:prSet/>
      <dgm:spPr/>
      <dgm:t>
        <a:bodyPr/>
        <a:lstStyle/>
        <a:p>
          <a:endParaRPr lang="ru-RU"/>
        </a:p>
      </dgm:t>
    </dgm:pt>
    <dgm:pt modelId="{12BBB48A-8AC9-47CB-8EDA-09C7F6A1A1E9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Творческая работа с учениками(создание презентаций, сайта)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9BCB9124-F6B3-48EA-9148-3A235899D50C}" type="parTrans" cxnId="{F15C3811-30E9-4572-8455-59B118DC342C}">
      <dgm:prSet/>
      <dgm:spPr/>
      <dgm:t>
        <a:bodyPr/>
        <a:lstStyle/>
        <a:p>
          <a:endParaRPr lang="ru-RU"/>
        </a:p>
      </dgm:t>
    </dgm:pt>
    <dgm:pt modelId="{E4CDE076-A9A7-47CA-AE2C-DB6540DAC741}" type="sibTrans" cxnId="{F15C3811-30E9-4572-8455-59B118DC342C}">
      <dgm:prSet/>
      <dgm:spPr/>
      <dgm:t>
        <a:bodyPr/>
        <a:lstStyle/>
        <a:p>
          <a:endParaRPr lang="ru-RU"/>
        </a:p>
      </dgm:t>
    </dgm:pt>
    <dgm:pt modelId="{50C7C376-EDEE-4509-A8F4-35B3D913B4D2}">
      <dgm:prSet phldrT="[Текст]" custT="1"/>
      <dgm:spPr/>
      <dgm:t>
        <a:bodyPr/>
        <a:lstStyle/>
        <a:p>
          <a:pPr algn="l"/>
          <a:r>
            <a:rPr lang="ru-RU" sz="1600" dirty="0" smtClean="0">
              <a:solidFill>
                <a:schemeClr val="bg2">
                  <a:lumMod val="10000"/>
                </a:schemeClr>
              </a:solidFill>
            </a:rPr>
            <a:t>Творческая работа с родителями( выступления на родительских собраниях)</a:t>
          </a:r>
          <a:endParaRPr lang="ru-RU" sz="1600" dirty="0">
            <a:solidFill>
              <a:schemeClr val="bg2">
                <a:lumMod val="10000"/>
              </a:schemeClr>
            </a:solidFill>
          </a:endParaRPr>
        </a:p>
      </dgm:t>
    </dgm:pt>
    <dgm:pt modelId="{430459A2-7DC4-4FCE-B706-72C33E271541}" type="parTrans" cxnId="{7750749E-BED4-485F-ABAD-5330150DF180}">
      <dgm:prSet/>
      <dgm:spPr/>
      <dgm:t>
        <a:bodyPr/>
        <a:lstStyle/>
        <a:p>
          <a:endParaRPr lang="ru-RU"/>
        </a:p>
      </dgm:t>
    </dgm:pt>
    <dgm:pt modelId="{F9AA02B1-CB93-4D74-9662-4E55CAE6432B}" type="sibTrans" cxnId="{7750749E-BED4-485F-ABAD-5330150DF180}">
      <dgm:prSet/>
      <dgm:spPr/>
      <dgm:t>
        <a:bodyPr/>
        <a:lstStyle/>
        <a:p>
          <a:endParaRPr lang="ru-RU"/>
        </a:p>
      </dgm:t>
    </dgm:pt>
    <dgm:pt modelId="{725718EA-0930-4588-94E3-27ECF98F9926}" type="pres">
      <dgm:prSet presAssocID="{4408D9B2-906F-4E49-AB68-92A3E283B3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75ACDC-4BFA-4E7D-BC8A-4ADD07D1293E}" type="pres">
      <dgm:prSet presAssocID="{3D389159-5E7F-40EF-8851-277F4BC315D9}" presName="parentLin" presStyleCnt="0"/>
      <dgm:spPr/>
    </dgm:pt>
    <dgm:pt modelId="{3F487401-784F-4BB2-BDAE-873E4291749D}" type="pres">
      <dgm:prSet presAssocID="{3D389159-5E7F-40EF-8851-277F4BC315D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1E25EED-CD02-456F-9C42-FCE0204BE9D4}" type="pres">
      <dgm:prSet presAssocID="{3D389159-5E7F-40EF-8851-277F4BC315D9}" presName="parentText" presStyleLbl="node1" presStyleIdx="0" presStyleCnt="7" custScaleX="194788" custLinFactNeighborX="-4018" custLinFactNeighborY="486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47FDD-75C6-4461-9727-142144475F27}" type="pres">
      <dgm:prSet presAssocID="{3D389159-5E7F-40EF-8851-277F4BC315D9}" presName="negativeSpace" presStyleCnt="0"/>
      <dgm:spPr/>
    </dgm:pt>
    <dgm:pt modelId="{A3F87545-C1B1-49E3-9860-C53CC819D075}" type="pres">
      <dgm:prSet presAssocID="{3D389159-5E7F-40EF-8851-277F4BC315D9}" presName="childText" presStyleLbl="conFgAcc1" presStyleIdx="0" presStyleCnt="7">
        <dgm:presLayoutVars>
          <dgm:bulletEnabled val="1"/>
        </dgm:presLayoutVars>
      </dgm:prSet>
      <dgm:spPr/>
    </dgm:pt>
    <dgm:pt modelId="{F7E8CE5E-AF90-4B3F-9539-9CDCE68AEB10}" type="pres">
      <dgm:prSet presAssocID="{49955753-503A-4194-904D-19E0C9C225A2}" presName="spaceBetweenRectangles" presStyleCnt="0"/>
      <dgm:spPr/>
    </dgm:pt>
    <dgm:pt modelId="{D1183C49-AD49-4260-AED3-8FAB13D64BB8}" type="pres">
      <dgm:prSet presAssocID="{A6FF1A8E-BC61-43ED-941F-C07CD67E54B1}" presName="parentLin" presStyleCnt="0"/>
      <dgm:spPr/>
    </dgm:pt>
    <dgm:pt modelId="{8B17FFB6-7C5D-44A5-82DD-6D2421EABC4D}" type="pres">
      <dgm:prSet presAssocID="{A6FF1A8E-BC61-43ED-941F-C07CD67E54B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47F24F14-83F6-4E57-ABF6-77F48EC7BDC8}" type="pres">
      <dgm:prSet presAssocID="{A6FF1A8E-BC61-43ED-941F-C07CD67E54B1}" presName="parentText" presStyleLbl="node1" presStyleIdx="1" presStyleCnt="7" custScaleX="164551" custLinFactNeighborX="-15396" custLinFactNeighborY="54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05B07-4B8A-43EC-ACDB-032442336C4E}" type="pres">
      <dgm:prSet presAssocID="{A6FF1A8E-BC61-43ED-941F-C07CD67E54B1}" presName="negativeSpace" presStyleCnt="0"/>
      <dgm:spPr/>
    </dgm:pt>
    <dgm:pt modelId="{7F2C33BC-5127-45C3-AC80-453683767606}" type="pres">
      <dgm:prSet presAssocID="{A6FF1A8E-BC61-43ED-941F-C07CD67E54B1}" presName="childText" presStyleLbl="conFgAcc1" presStyleIdx="1" presStyleCnt="7">
        <dgm:presLayoutVars>
          <dgm:bulletEnabled val="1"/>
        </dgm:presLayoutVars>
      </dgm:prSet>
      <dgm:spPr/>
    </dgm:pt>
    <dgm:pt modelId="{799B9E6B-A145-4B6F-B81B-4DE254973700}" type="pres">
      <dgm:prSet presAssocID="{2CB8D2B9-2E7F-4E58-BF45-ED0E779E4F1A}" presName="spaceBetweenRectangles" presStyleCnt="0"/>
      <dgm:spPr/>
    </dgm:pt>
    <dgm:pt modelId="{551443CC-EA9C-4FEC-B63A-DCFC0635DC72}" type="pres">
      <dgm:prSet presAssocID="{1EBBFAE3-C3F4-486D-A007-010BADF27790}" presName="parentLin" presStyleCnt="0"/>
      <dgm:spPr/>
    </dgm:pt>
    <dgm:pt modelId="{A0ED40D9-2B2F-4043-9663-F0AE988536AB}" type="pres">
      <dgm:prSet presAssocID="{1EBBFAE3-C3F4-486D-A007-010BADF27790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29E61A64-CBEE-4332-832E-1741EBBCA136}" type="pres">
      <dgm:prSet presAssocID="{1EBBFAE3-C3F4-486D-A007-010BADF27790}" presName="parentText" presStyleLbl="node1" presStyleIdx="2" presStyleCnt="7" custScaleX="149295" custLinFactNeighborX="-3633" custLinFactNeighborY="509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3226C-25D4-475B-925D-4C246D8835A7}" type="pres">
      <dgm:prSet presAssocID="{1EBBFAE3-C3F4-486D-A007-010BADF27790}" presName="negativeSpace" presStyleCnt="0"/>
      <dgm:spPr/>
    </dgm:pt>
    <dgm:pt modelId="{990B6D47-5442-4887-8ADB-432209860334}" type="pres">
      <dgm:prSet presAssocID="{1EBBFAE3-C3F4-486D-A007-010BADF27790}" presName="childText" presStyleLbl="conFgAcc1" presStyleIdx="2" presStyleCnt="7">
        <dgm:presLayoutVars>
          <dgm:bulletEnabled val="1"/>
        </dgm:presLayoutVars>
      </dgm:prSet>
      <dgm:spPr/>
    </dgm:pt>
    <dgm:pt modelId="{7AB1232E-71D2-4982-B44D-CCC0F8FBA284}" type="pres">
      <dgm:prSet presAssocID="{AE528896-B976-4485-865E-F283C4B4B810}" presName="spaceBetweenRectangles" presStyleCnt="0"/>
      <dgm:spPr/>
    </dgm:pt>
    <dgm:pt modelId="{4716296F-0D4E-49B2-8502-C76FBC08663B}" type="pres">
      <dgm:prSet presAssocID="{34F71690-A083-449C-9335-16655D1F03BB}" presName="parentLin" presStyleCnt="0"/>
      <dgm:spPr/>
    </dgm:pt>
    <dgm:pt modelId="{2664A212-0FD3-4FDF-826D-B1DBAE9558BF}" type="pres">
      <dgm:prSet presAssocID="{34F71690-A083-449C-9335-16655D1F03B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A4E89E32-BADA-44A6-9E69-E7B640BDE9DE}" type="pres">
      <dgm:prSet presAssocID="{34F71690-A083-449C-9335-16655D1F03BB}" presName="parentText" presStyleLbl="node1" presStyleIdx="3" presStyleCnt="7" custScaleX="150037" custLinFactNeighborX="-3115" custLinFactNeighborY="474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97FA1-82E7-4474-9167-0282A739E2FD}" type="pres">
      <dgm:prSet presAssocID="{34F71690-A083-449C-9335-16655D1F03BB}" presName="negativeSpace" presStyleCnt="0"/>
      <dgm:spPr/>
    </dgm:pt>
    <dgm:pt modelId="{13D45D1E-08C7-464D-AB27-9F901B22B274}" type="pres">
      <dgm:prSet presAssocID="{34F71690-A083-449C-9335-16655D1F03BB}" presName="childText" presStyleLbl="conFgAcc1" presStyleIdx="3" presStyleCnt="7">
        <dgm:presLayoutVars>
          <dgm:bulletEnabled val="1"/>
        </dgm:presLayoutVars>
      </dgm:prSet>
      <dgm:spPr/>
    </dgm:pt>
    <dgm:pt modelId="{51C7C3EB-5145-445E-A1DC-7BBDB2CB15FE}" type="pres">
      <dgm:prSet presAssocID="{89F47FD8-A897-4651-B160-8E09DA7769AD}" presName="spaceBetweenRectangles" presStyleCnt="0"/>
      <dgm:spPr/>
    </dgm:pt>
    <dgm:pt modelId="{AE4CB5AB-462E-4C5C-BF00-03A6BFFCE73E}" type="pres">
      <dgm:prSet presAssocID="{E6D4989C-6C23-408C-B21A-1F62B8052EC5}" presName="parentLin" presStyleCnt="0"/>
      <dgm:spPr/>
    </dgm:pt>
    <dgm:pt modelId="{7AF00F39-01EE-488F-A150-368338022D5E}" type="pres">
      <dgm:prSet presAssocID="{E6D4989C-6C23-408C-B21A-1F62B8052EC5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90F44193-DDCA-4189-9A56-14FC045B7265}" type="pres">
      <dgm:prSet presAssocID="{E6D4989C-6C23-408C-B21A-1F62B8052EC5}" presName="parentText" presStyleLbl="node1" presStyleIdx="4" presStyleCnt="7" custScaleX="150037" custLinFactNeighborX="-22492" custLinFactNeighborY="438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D2CA4-64D5-4374-8B1A-8AE712B07331}" type="pres">
      <dgm:prSet presAssocID="{E6D4989C-6C23-408C-B21A-1F62B8052EC5}" presName="negativeSpace" presStyleCnt="0"/>
      <dgm:spPr/>
    </dgm:pt>
    <dgm:pt modelId="{4486E94B-9C6E-4948-8902-2351EFF9CEF1}" type="pres">
      <dgm:prSet presAssocID="{E6D4989C-6C23-408C-B21A-1F62B8052EC5}" presName="childText" presStyleLbl="conFgAcc1" presStyleIdx="4" presStyleCnt="7">
        <dgm:presLayoutVars>
          <dgm:bulletEnabled val="1"/>
        </dgm:presLayoutVars>
      </dgm:prSet>
      <dgm:spPr/>
    </dgm:pt>
    <dgm:pt modelId="{B59375CC-D43B-431B-806C-9782F6333618}" type="pres">
      <dgm:prSet presAssocID="{BD17E786-93F3-4E4C-9C64-9EACA970534A}" presName="spaceBetweenRectangles" presStyleCnt="0"/>
      <dgm:spPr/>
    </dgm:pt>
    <dgm:pt modelId="{74AEEBDB-A2FC-4B2A-A709-350011805590}" type="pres">
      <dgm:prSet presAssocID="{12BBB48A-8AC9-47CB-8EDA-09C7F6A1A1E9}" presName="parentLin" presStyleCnt="0"/>
      <dgm:spPr/>
    </dgm:pt>
    <dgm:pt modelId="{B283874D-B967-4360-A875-7A860D968C02}" type="pres">
      <dgm:prSet presAssocID="{12BBB48A-8AC9-47CB-8EDA-09C7F6A1A1E9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95810571-F95C-4337-9696-6BF93ECD3592}" type="pres">
      <dgm:prSet presAssocID="{12BBB48A-8AC9-47CB-8EDA-09C7F6A1A1E9}" presName="parentText" presStyleLbl="node1" presStyleIdx="5" presStyleCnt="7" custScaleX="154841" custLinFactNeighborX="-218" custLinFactNeighborY="40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196AA-392A-47D0-BB5F-44AD676418DC}" type="pres">
      <dgm:prSet presAssocID="{12BBB48A-8AC9-47CB-8EDA-09C7F6A1A1E9}" presName="negativeSpace" presStyleCnt="0"/>
      <dgm:spPr/>
    </dgm:pt>
    <dgm:pt modelId="{4EE8A196-2236-483D-97FC-662E3FBE155C}" type="pres">
      <dgm:prSet presAssocID="{12BBB48A-8AC9-47CB-8EDA-09C7F6A1A1E9}" presName="childText" presStyleLbl="conFgAcc1" presStyleIdx="5" presStyleCnt="7">
        <dgm:presLayoutVars>
          <dgm:bulletEnabled val="1"/>
        </dgm:presLayoutVars>
      </dgm:prSet>
      <dgm:spPr/>
    </dgm:pt>
    <dgm:pt modelId="{15549E30-4FD6-47A8-B037-CC1F830712CD}" type="pres">
      <dgm:prSet presAssocID="{E4CDE076-A9A7-47CA-AE2C-DB6540DAC741}" presName="spaceBetweenRectangles" presStyleCnt="0"/>
      <dgm:spPr/>
    </dgm:pt>
    <dgm:pt modelId="{4CB7741C-0E27-47F0-88FC-F42B154CF7B6}" type="pres">
      <dgm:prSet presAssocID="{50C7C376-EDEE-4509-A8F4-35B3D913B4D2}" presName="parentLin" presStyleCnt="0"/>
      <dgm:spPr/>
    </dgm:pt>
    <dgm:pt modelId="{0DE013E7-1633-4BF5-A91E-E42A4E089D4F}" type="pres">
      <dgm:prSet presAssocID="{50C7C376-EDEE-4509-A8F4-35B3D913B4D2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ACE66C0-9CA0-4E15-BB77-1A79940C6270}" type="pres">
      <dgm:prSet presAssocID="{50C7C376-EDEE-4509-A8F4-35B3D913B4D2}" presName="parentText" presStyleLbl="node1" presStyleIdx="6" presStyleCnt="7" custScaleX="142857" custLinFactNeighborX="10896" custLinFactNeighborY="48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2850B-22ED-4DF2-9D77-1E2252C4F223}" type="pres">
      <dgm:prSet presAssocID="{50C7C376-EDEE-4509-A8F4-35B3D913B4D2}" presName="negativeSpace" presStyleCnt="0"/>
      <dgm:spPr/>
    </dgm:pt>
    <dgm:pt modelId="{FBD74E0D-9584-4310-8C6E-EAFA4FBCDCD2}" type="pres">
      <dgm:prSet presAssocID="{50C7C376-EDEE-4509-A8F4-35B3D913B4D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17DD9D4-9975-4B1C-A163-D10D3D76BBFD}" type="presOf" srcId="{34F71690-A083-449C-9335-16655D1F03BB}" destId="{2664A212-0FD3-4FDF-826D-B1DBAE9558BF}" srcOrd="0" destOrd="0" presId="urn:microsoft.com/office/officeart/2005/8/layout/list1"/>
    <dgm:cxn modelId="{73F1E6E5-CA8C-4B45-A463-9E14CDE56ADB}" type="presOf" srcId="{12BBB48A-8AC9-47CB-8EDA-09C7F6A1A1E9}" destId="{B283874D-B967-4360-A875-7A860D968C02}" srcOrd="0" destOrd="0" presId="urn:microsoft.com/office/officeart/2005/8/layout/list1"/>
    <dgm:cxn modelId="{3CB46639-758F-4AEB-8A0B-D4142A137268}" type="presOf" srcId="{3D389159-5E7F-40EF-8851-277F4BC315D9}" destId="{3F487401-784F-4BB2-BDAE-873E4291749D}" srcOrd="0" destOrd="0" presId="urn:microsoft.com/office/officeart/2005/8/layout/list1"/>
    <dgm:cxn modelId="{F6A45DA1-5A74-4490-AB3E-67755CA18BF5}" type="presOf" srcId="{A6FF1A8E-BC61-43ED-941F-C07CD67E54B1}" destId="{8B17FFB6-7C5D-44A5-82DD-6D2421EABC4D}" srcOrd="0" destOrd="0" presId="urn:microsoft.com/office/officeart/2005/8/layout/list1"/>
    <dgm:cxn modelId="{C2A6E776-29BF-4338-B64A-0BFA1FDE08AD}" type="presOf" srcId="{1EBBFAE3-C3F4-486D-A007-010BADF27790}" destId="{A0ED40D9-2B2F-4043-9663-F0AE988536AB}" srcOrd="0" destOrd="0" presId="urn:microsoft.com/office/officeart/2005/8/layout/list1"/>
    <dgm:cxn modelId="{411F59D5-85FD-41CC-A5CF-EF0DD43AC471}" type="presOf" srcId="{50C7C376-EDEE-4509-A8F4-35B3D913B4D2}" destId="{9ACE66C0-9CA0-4E15-BB77-1A79940C6270}" srcOrd="1" destOrd="0" presId="urn:microsoft.com/office/officeart/2005/8/layout/list1"/>
    <dgm:cxn modelId="{F3DBB868-B67E-4592-A2C7-CA38F70C16B2}" type="presOf" srcId="{1EBBFAE3-C3F4-486D-A007-010BADF27790}" destId="{29E61A64-CBEE-4332-832E-1741EBBCA136}" srcOrd="1" destOrd="0" presId="urn:microsoft.com/office/officeart/2005/8/layout/list1"/>
    <dgm:cxn modelId="{289FB650-7137-43F8-BAF9-3E7E47CF61D9}" type="presOf" srcId="{A6FF1A8E-BC61-43ED-941F-C07CD67E54B1}" destId="{47F24F14-83F6-4E57-ABF6-77F48EC7BDC8}" srcOrd="1" destOrd="0" presId="urn:microsoft.com/office/officeart/2005/8/layout/list1"/>
    <dgm:cxn modelId="{A12040B0-60C0-4E57-BC3A-44F2AB6D512A}" type="presOf" srcId="{3D389159-5E7F-40EF-8851-277F4BC315D9}" destId="{61E25EED-CD02-456F-9C42-FCE0204BE9D4}" srcOrd="1" destOrd="0" presId="urn:microsoft.com/office/officeart/2005/8/layout/list1"/>
    <dgm:cxn modelId="{6882C169-86D1-41A7-8D2A-84CCE17110DA}" srcId="{4408D9B2-906F-4E49-AB68-92A3E283B3FF}" destId="{1EBBFAE3-C3F4-486D-A007-010BADF27790}" srcOrd="2" destOrd="0" parTransId="{00AAE920-2409-4A9B-B92A-4CF5FC9102DE}" sibTransId="{AE528896-B976-4485-865E-F283C4B4B810}"/>
    <dgm:cxn modelId="{F15C3811-30E9-4572-8455-59B118DC342C}" srcId="{4408D9B2-906F-4E49-AB68-92A3E283B3FF}" destId="{12BBB48A-8AC9-47CB-8EDA-09C7F6A1A1E9}" srcOrd="5" destOrd="0" parTransId="{9BCB9124-F6B3-48EA-9148-3A235899D50C}" sibTransId="{E4CDE076-A9A7-47CA-AE2C-DB6540DAC741}"/>
    <dgm:cxn modelId="{7750749E-BED4-485F-ABAD-5330150DF180}" srcId="{4408D9B2-906F-4E49-AB68-92A3E283B3FF}" destId="{50C7C376-EDEE-4509-A8F4-35B3D913B4D2}" srcOrd="6" destOrd="0" parTransId="{430459A2-7DC4-4FCE-B706-72C33E271541}" sibTransId="{F9AA02B1-CB93-4D74-9662-4E55CAE6432B}"/>
    <dgm:cxn modelId="{0D7AF790-7E3F-4883-864B-1430A5EB5177}" type="presOf" srcId="{E6D4989C-6C23-408C-B21A-1F62B8052EC5}" destId="{90F44193-DDCA-4189-9A56-14FC045B7265}" srcOrd="1" destOrd="0" presId="urn:microsoft.com/office/officeart/2005/8/layout/list1"/>
    <dgm:cxn modelId="{447B02E7-442D-4853-B51F-7D6D3FDEE12D}" type="presOf" srcId="{50C7C376-EDEE-4509-A8F4-35B3D913B4D2}" destId="{0DE013E7-1633-4BF5-A91E-E42A4E089D4F}" srcOrd="0" destOrd="0" presId="urn:microsoft.com/office/officeart/2005/8/layout/list1"/>
    <dgm:cxn modelId="{BE9F2532-898A-4519-AD70-F686B1918188}" srcId="{4408D9B2-906F-4E49-AB68-92A3E283B3FF}" destId="{34F71690-A083-449C-9335-16655D1F03BB}" srcOrd="3" destOrd="0" parTransId="{D0B4BDDA-A0EB-4A8F-B9C1-2815B1C427E0}" sibTransId="{89F47FD8-A897-4651-B160-8E09DA7769AD}"/>
    <dgm:cxn modelId="{89DD7135-E13A-4A36-89F1-B436E1C515DB}" type="presOf" srcId="{E6D4989C-6C23-408C-B21A-1F62B8052EC5}" destId="{7AF00F39-01EE-488F-A150-368338022D5E}" srcOrd="0" destOrd="0" presId="urn:microsoft.com/office/officeart/2005/8/layout/list1"/>
    <dgm:cxn modelId="{279B3925-EBC1-4DBE-B61C-75649118CB7E}" srcId="{4408D9B2-906F-4E49-AB68-92A3E283B3FF}" destId="{A6FF1A8E-BC61-43ED-941F-C07CD67E54B1}" srcOrd="1" destOrd="0" parTransId="{B38C76FD-7E22-42FE-B960-50DA35CBC9D3}" sibTransId="{2CB8D2B9-2E7F-4E58-BF45-ED0E779E4F1A}"/>
    <dgm:cxn modelId="{0BA8AE4E-E16B-4A93-915F-67C3DB35E5AA}" srcId="{4408D9B2-906F-4E49-AB68-92A3E283B3FF}" destId="{3D389159-5E7F-40EF-8851-277F4BC315D9}" srcOrd="0" destOrd="0" parTransId="{65659BD4-D9FF-406F-AEF6-41880CEBB48F}" sibTransId="{49955753-503A-4194-904D-19E0C9C225A2}"/>
    <dgm:cxn modelId="{2C71E412-2415-42FE-BC5B-693B42F8FE47}" type="presOf" srcId="{34F71690-A083-449C-9335-16655D1F03BB}" destId="{A4E89E32-BADA-44A6-9E69-E7B640BDE9DE}" srcOrd="1" destOrd="0" presId="urn:microsoft.com/office/officeart/2005/8/layout/list1"/>
    <dgm:cxn modelId="{F8982821-195C-4907-B4B8-F4E5F43D0FFA}" type="presOf" srcId="{4408D9B2-906F-4E49-AB68-92A3E283B3FF}" destId="{725718EA-0930-4588-94E3-27ECF98F9926}" srcOrd="0" destOrd="0" presId="urn:microsoft.com/office/officeart/2005/8/layout/list1"/>
    <dgm:cxn modelId="{F56A9C12-FB7C-425E-A105-45E7B05A63CA}" srcId="{4408D9B2-906F-4E49-AB68-92A3E283B3FF}" destId="{E6D4989C-6C23-408C-B21A-1F62B8052EC5}" srcOrd="4" destOrd="0" parTransId="{D1972D98-53CA-4E3E-8A23-7D774866E815}" sibTransId="{BD17E786-93F3-4E4C-9C64-9EACA970534A}"/>
    <dgm:cxn modelId="{6826204C-7037-439D-92CC-7CF610CCBA07}" type="presOf" srcId="{12BBB48A-8AC9-47CB-8EDA-09C7F6A1A1E9}" destId="{95810571-F95C-4337-9696-6BF93ECD3592}" srcOrd="1" destOrd="0" presId="urn:microsoft.com/office/officeart/2005/8/layout/list1"/>
    <dgm:cxn modelId="{46D2EB5F-33CD-4B26-81CA-30E704771F69}" type="presParOf" srcId="{725718EA-0930-4588-94E3-27ECF98F9926}" destId="{F775ACDC-4BFA-4E7D-BC8A-4ADD07D1293E}" srcOrd="0" destOrd="0" presId="urn:microsoft.com/office/officeart/2005/8/layout/list1"/>
    <dgm:cxn modelId="{B8045252-28C4-4516-B517-84BA7E02B50D}" type="presParOf" srcId="{F775ACDC-4BFA-4E7D-BC8A-4ADD07D1293E}" destId="{3F487401-784F-4BB2-BDAE-873E4291749D}" srcOrd="0" destOrd="0" presId="urn:microsoft.com/office/officeart/2005/8/layout/list1"/>
    <dgm:cxn modelId="{3EED5C51-6DFE-40F9-B619-9EDB1C89591B}" type="presParOf" srcId="{F775ACDC-4BFA-4E7D-BC8A-4ADD07D1293E}" destId="{61E25EED-CD02-456F-9C42-FCE0204BE9D4}" srcOrd="1" destOrd="0" presId="urn:microsoft.com/office/officeart/2005/8/layout/list1"/>
    <dgm:cxn modelId="{F8AAD5C2-E044-4867-9141-0457B6E90CE0}" type="presParOf" srcId="{725718EA-0930-4588-94E3-27ECF98F9926}" destId="{5EF47FDD-75C6-4461-9727-142144475F27}" srcOrd="1" destOrd="0" presId="urn:microsoft.com/office/officeart/2005/8/layout/list1"/>
    <dgm:cxn modelId="{E7C99C0B-7747-4731-A766-B9BC46210273}" type="presParOf" srcId="{725718EA-0930-4588-94E3-27ECF98F9926}" destId="{A3F87545-C1B1-49E3-9860-C53CC819D075}" srcOrd="2" destOrd="0" presId="urn:microsoft.com/office/officeart/2005/8/layout/list1"/>
    <dgm:cxn modelId="{A2EDBE6B-00A9-40F6-A136-D81881191C5E}" type="presParOf" srcId="{725718EA-0930-4588-94E3-27ECF98F9926}" destId="{F7E8CE5E-AF90-4B3F-9539-9CDCE68AEB10}" srcOrd="3" destOrd="0" presId="urn:microsoft.com/office/officeart/2005/8/layout/list1"/>
    <dgm:cxn modelId="{3F7BA6FC-099E-4DE7-9A78-173C0F264348}" type="presParOf" srcId="{725718EA-0930-4588-94E3-27ECF98F9926}" destId="{D1183C49-AD49-4260-AED3-8FAB13D64BB8}" srcOrd="4" destOrd="0" presId="urn:microsoft.com/office/officeart/2005/8/layout/list1"/>
    <dgm:cxn modelId="{21EA5227-D935-48E3-B943-6FCAAA3483E8}" type="presParOf" srcId="{D1183C49-AD49-4260-AED3-8FAB13D64BB8}" destId="{8B17FFB6-7C5D-44A5-82DD-6D2421EABC4D}" srcOrd="0" destOrd="0" presId="urn:microsoft.com/office/officeart/2005/8/layout/list1"/>
    <dgm:cxn modelId="{00A9924C-27CF-496B-8621-2CB4ED79D940}" type="presParOf" srcId="{D1183C49-AD49-4260-AED3-8FAB13D64BB8}" destId="{47F24F14-83F6-4E57-ABF6-77F48EC7BDC8}" srcOrd="1" destOrd="0" presId="urn:microsoft.com/office/officeart/2005/8/layout/list1"/>
    <dgm:cxn modelId="{CF89ADA7-BE11-4E95-8920-DF8F1E826B38}" type="presParOf" srcId="{725718EA-0930-4588-94E3-27ECF98F9926}" destId="{85005B07-4B8A-43EC-ACDB-032442336C4E}" srcOrd="5" destOrd="0" presId="urn:microsoft.com/office/officeart/2005/8/layout/list1"/>
    <dgm:cxn modelId="{987324D5-0FC8-4DD4-8150-48FCEBB0847D}" type="presParOf" srcId="{725718EA-0930-4588-94E3-27ECF98F9926}" destId="{7F2C33BC-5127-45C3-AC80-453683767606}" srcOrd="6" destOrd="0" presId="urn:microsoft.com/office/officeart/2005/8/layout/list1"/>
    <dgm:cxn modelId="{5D787612-CE6D-45BB-A97C-3F58669A018F}" type="presParOf" srcId="{725718EA-0930-4588-94E3-27ECF98F9926}" destId="{799B9E6B-A145-4B6F-B81B-4DE254973700}" srcOrd="7" destOrd="0" presId="urn:microsoft.com/office/officeart/2005/8/layout/list1"/>
    <dgm:cxn modelId="{454535AA-940D-4DD3-A1AD-B04EBB5ACD7B}" type="presParOf" srcId="{725718EA-0930-4588-94E3-27ECF98F9926}" destId="{551443CC-EA9C-4FEC-B63A-DCFC0635DC72}" srcOrd="8" destOrd="0" presId="urn:microsoft.com/office/officeart/2005/8/layout/list1"/>
    <dgm:cxn modelId="{0D1BFAEB-6723-45AF-BEBF-8C8321443F64}" type="presParOf" srcId="{551443CC-EA9C-4FEC-B63A-DCFC0635DC72}" destId="{A0ED40D9-2B2F-4043-9663-F0AE988536AB}" srcOrd="0" destOrd="0" presId="urn:microsoft.com/office/officeart/2005/8/layout/list1"/>
    <dgm:cxn modelId="{0DFFA0EC-A473-444B-A209-CB2389BFEA25}" type="presParOf" srcId="{551443CC-EA9C-4FEC-B63A-DCFC0635DC72}" destId="{29E61A64-CBEE-4332-832E-1741EBBCA136}" srcOrd="1" destOrd="0" presId="urn:microsoft.com/office/officeart/2005/8/layout/list1"/>
    <dgm:cxn modelId="{D7A64B23-79F6-4C9E-AECD-AF90EB489959}" type="presParOf" srcId="{725718EA-0930-4588-94E3-27ECF98F9926}" destId="{19A3226C-25D4-475B-925D-4C246D8835A7}" srcOrd="9" destOrd="0" presId="urn:microsoft.com/office/officeart/2005/8/layout/list1"/>
    <dgm:cxn modelId="{D69833B5-1D86-480E-A96E-2A98E6F0E678}" type="presParOf" srcId="{725718EA-0930-4588-94E3-27ECF98F9926}" destId="{990B6D47-5442-4887-8ADB-432209860334}" srcOrd="10" destOrd="0" presId="urn:microsoft.com/office/officeart/2005/8/layout/list1"/>
    <dgm:cxn modelId="{D939BDEB-3DEE-4DAC-8787-D5E127C1F70B}" type="presParOf" srcId="{725718EA-0930-4588-94E3-27ECF98F9926}" destId="{7AB1232E-71D2-4982-B44D-CCC0F8FBA284}" srcOrd="11" destOrd="0" presId="urn:microsoft.com/office/officeart/2005/8/layout/list1"/>
    <dgm:cxn modelId="{3CDCE454-57A7-4974-B861-6B29B3121ED2}" type="presParOf" srcId="{725718EA-0930-4588-94E3-27ECF98F9926}" destId="{4716296F-0D4E-49B2-8502-C76FBC08663B}" srcOrd="12" destOrd="0" presId="urn:microsoft.com/office/officeart/2005/8/layout/list1"/>
    <dgm:cxn modelId="{7131A12D-9969-4F4B-A36B-CAFC67AA9E79}" type="presParOf" srcId="{4716296F-0D4E-49B2-8502-C76FBC08663B}" destId="{2664A212-0FD3-4FDF-826D-B1DBAE9558BF}" srcOrd="0" destOrd="0" presId="urn:microsoft.com/office/officeart/2005/8/layout/list1"/>
    <dgm:cxn modelId="{F99EB489-F525-474A-8A97-1DB31FD6C230}" type="presParOf" srcId="{4716296F-0D4E-49B2-8502-C76FBC08663B}" destId="{A4E89E32-BADA-44A6-9E69-E7B640BDE9DE}" srcOrd="1" destOrd="0" presId="urn:microsoft.com/office/officeart/2005/8/layout/list1"/>
    <dgm:cxn modelId="{234C685B-0B5F-427E-8AD1-321DF4D0F986}" type="presParOf" srcId="{725718EA-0930-4588-94E3-27ECF98F9926}" destId="{89B97FA1-82E7-4474-9167-0282A739E2FD}" srcOrd="13" destOrd="0" presId="urn:microsoft.com/office/officeart/2005/8/layout/list1"/>
    <dgm:cxn modelId="{36ECECCE-2C80-40E5-809A-B3D89D393921}" type="presParOf" srcId="{725718EA-0930-4588-94E3-27ECF98F9926}" destId="{13D45D1E-08C7-464D-AB27-9F901B22B274}" srcOrd="14" destOrd="0" presId="urn:microsoft.com/office/officeart/2005/8/layout/list1"/>
    <dgm:cxn modelId="{DE171929-D6ED-4E24-A38A-340E6652AF5E}" type="presParOf" srcId="{725718EA-0930-4588-94E3-27ECF98F9926}" destId="{51C7C3EB-5145-445E-A1DC-7BBDB2CB15FE}" srcOrd="15" destOrd="0" presId="urn:microsoft.com/office/officeart/2005/8/layout/list1"/>
    <dgm:cxn modelId="{50B7582B-E825-452B-B1E6-85319EF86DEE}" type="presParOf" srcId="{725718EA-0930-4588-94E3-27ECF98F9926}" destId="{AE4CB5AB-462E-4C5C-BF00-03A6BFFCE73E}" srcOrd="16" destOrd="0" presId="urn:microsoft.com/office/officeart/2005/8/layout/list1"/>
    <dgm:cxn modelId="{8CA8E854-C867-4FE6-9918-365CC84A04A4}" type="presParOf" srcId="{AE4CB5AB-462E-4C5C-BF00-03A6BFFCE73E}" destId="{7AF00F39-01EE-488F-A150-368338022D5E}" srcOrd="0" destOrd="0" presId="urn:microsoft.com/office/officeart/2005/8/layout/list1"/>
    <dgm:cxn modelId="{AEE1A9B9-82EE-4705-B401-8623E497E0D3}" type="presParOf" srcId="{AE4CB5AB-462E-4C5C-BF00-03A6BFFCE73E}" destId="{90F44193-DDCA-4189-9A56-14FC045B7265}" srcOrd="1" destOrd="0" presId="urn:microsoft.com/office/officeart/2005/8/layout/list1"/>
    <dgm:cxn modelId="{46B3ED9F-D39D-43A6-9F04-B0753D01BE59}" type="presParOf" srcId="{725718EA-0930-4588-94E3-27ECF98F9926}" destId="{826D2CA4-64D5-4374-8B1A-8AE712B07331}" srcOrd="17" destOrd="0" presId="urn:microsoft.com/office/officeart/2005/8/layout/list1"/>
    <dgm:cxn modelId="{B9888313-1273-4556-A2E0-D9001F91A039}" type="presParOf" srcId="{725718EA-0930-4588-94E3-27ECF98F9926}" destId="{4486E94B-9C6E-4948-8902-2351EFF9CEF1}" srcOrd="18" destOrd="0" presId="urn:microsoft.com/office/officeart/2005/8/layout/list1"/>
    <dgm:cxn modelId="{E91BB3B1-D19B-48A4-9901-31D0D8F33E83}" type="presParOf" srcId="{725718EA-0930-4588-94E3-27ECF98F9926}" destId="{B59375CC-D43B-431B-806C-9782F6333618}" srcOrd="19" destOrd="0" presId="urn:microsoft.com/office/officeart/2005/8/layout/list1"/>
    <dgm:cxn modelId="{16874A96-6CE8-405C-8CD2-D413912C9098}" type="presParOf" srcId="{725718EA-0930-4588-94E3-27ECF98F9926}" destId="{74AEEBDB-A2FC-4B2A-A709-350011805590}" srcOrd="20" destOrd="0" presId="urn:microsoft.com/office/officeart/2005/8/layout/list1"/>
    <dgm:cxn modelId="{A9756603-E906-42FB-8CB5-68109A8803DC}" type="presParOf" srcId="{74AEEBDB-A2FC-4B2A-A709-350011805590}" destId="{B283874D-B967-4360-A875-7A860D968C02}" srcOrd="0" destOrd="0" presId="urn:microsoft.com/office/officeart/2005/8/layout/list1"/>
    <dgm:cxn modelId="{B0B08CAF-2B21-4C3A-9E20-4B881DC78CB5}" type="presParOf" srcId="{74AEEBDB-A2FC-4B2A-A709-350011805590}" destId="{95810571-F95C-4337-9696-6BF93ECD3592}" srcOrd="1" destOrd="0" presId="urn:microsoft.com/office/officeart/2005/8/layout/list1"/>
    <dgm:cxn modelId="{FA77B45C-115A-4643-A6A1-936A03CCF028}" type="presParOf" srcId="{725718EA-0930-4588-94E3-27ECF98F9926}" destId="{29E196AA-392A-47D0-BB5F-44AD676418DC}" srcOrd="21" destOrd="0" presId="urn:microsoft.com/office/officeart/2005/8/layout/list1"/>
    <dgm:cxn modelId="{F0598CE8-3008-4ED6-A5A6-BF8268F4450B}" type="presParOf" srcId="{725718EA-0930-4588-94E3-27ECF98F9926}" destId="{4EE8A196-2236-483D-97FC-662E3FBE155C}" srcOrd="22" destOrd="0" presId="urn:microsoft.com/office/officeart/2005/8/layout/list1"/>
    <dgm:cxn modelId="{54C3CF06-0783-4C8D-8BEA-8E4E4D9D56D4}" type="presParOf" srcId="{725718EA-0930-4588-94E3-27ECF98F9926}" destId="{15549E30-4FD6-47A8-B037-CC1F830712CD}" srcOrd="23" destOrd="0" presId="urn:microsoft.com/office/officeart/2005/8/layout/list1"/>
    <dgm:cxn modelId="{53322D07-7891-4C3C-B9FE-7C5C24705CDB}" type="presParOf" srcId="{725718EA-0930-4588-94E3-27ECF98F9926}" destId="{4CB7741C-0E27-47F0-88FC-F42B154CF7B6}" srcOrd="24" destOrd="0" presId="urn:microsoft.com/office/officeart/2005/8/layout/list1"/>
    <dgm:cxn modelId="{6F6A1682-6B61-4779-BB91-8B5EC0DF3EA7}" type="presParOf" srcId="{4CB7741C-0E27-47F0-88FC-F42B154CF7B6}" destId="{0DE013E7-1633-4BF5-A91E-E42A4E089D4F}" srcOrd="0" destOrd="0" presId="urn:microsoft.com/office/officeart/2005/8/layout/list1"/>
    <dgm:cxn modelId="{E5B20906-B7F6-4940-BFEE-A412849D80D2}" type="presParOf" srcId="{4CB7741C-0E27-47F0-88FC-F42B154CF7B6}" destId="{9ACE66C0-9CA0-4E15-BB77-1A79940C6270}" srcOrd="1" destOrd="0" presId="urn:microsoft.com/office/officeart/2005/8/layout/list1"/>
    <dgm:cxn modelId="{AB7AE993-6026-4687-BCEE-3C5840B835E9}" type="presParOf" srcId="{725718EA-0930-4588-94E3-27ECF98F9926}" destId="{0FC2850B-22ED-4DF2-9D77-1E2252C4F223}" srcOrd="25" destOrd="0" presId="urn:microsoft.com/office/officeart/2005/8/layout/list1"/>
    <dgm:cxn modelId="{901E0D04-66C5-44F9-93E5-9DBA37E6D562}" type="presParOf" srcId="{725718EA-0930-4588-94E3-27ECF98F9926}" destId="{FBD74E0D-9584-4310-8C6E-EAFA4FBCDCD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C3FBF-3E09-4592-BED3-540FBEB7C035}">
      <dsp:nvSpPr>
        <dsp:cNvPr id="0" name=""/>
        <dsp:cNvSpPr/>
      </dsp:nvSpPr>
      <dsp:spPr>
        <a:xfrm>
          <a:off x="1125217" y="820"/>
          <a:ext cx="5380180" cy="2690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Информационные и коммуникационные технологии в деятельности современного преподавателя</a:t>
          </a:r>
          <a:endParaRPr lang="ru-RU" sz="2900" b="1" i="1" kern="1200" dirty="0"/>
        </a:p>
      </dsp:txBody>
      <dsp:txXfrm>
        <a:off x="1125217" y="820"/>
        <a:ext cx="5380180" cy="26900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0FA224-46CE-4703-A7CB-CA3E71832ADE}">
      <dsp:nvSpPr>
        <dsp:cNvPr id="0" name=""/>
        <dsp:cNvSpPr/>
      </dsp:nvSpPr>
      <dsp:spPr>
        <a:xfrm>
          <a:off x="998" y="59292"/>
          <a:ext cx="3895982" cy="2337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Компетенция </a:t>
          </a:r>
          <a:r>
            <a:rPr lang="ru-RU" sz="1500" kern="1200" dirty="0" smtClean="0"/>
            <a:t>- включает 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ним. </a:t>
          </a:r>
        </a:p>
      </dsp:txBody>
      <dsp:txXfrm>
        <a:off x="998" y="59292"/>
        <a:ext cx="3895982" cy="2337589"/>
      </dsp:txXfrm>
    </dsp:sp>
    <dsp:sp modelId="{4B2FCC94-A1A2-4B7C-90AB-79A73497C952}">
      <dsp:nvSpPr>
        <dsp:cNvPr id="0" name=""/>
        <dsp:cNvSpPr/>
      </dsp:nvSpPr>
      <dsp:spPr>
        <a:xfrm>
          <a:off x="2592295" y="2664302"/>
          <a:ext cx="3895982" cy="2337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Компетентность </a:t>
          </a:r>
          <a:r>
            <a:rPr lang="ru-RU" sz="1500" kern="1200" dirty="0" smtClean="0"/>
            <a:t>- владение, обладание человеком соответствующей компетенцией, включающей его личное отношение к ней и предмету деятельности.</a:t>
          </a:r>
          <a:endParaRPr lang="ru-RU" sz="1500" kern="1200" dirty="0"/>
        </a:p>
      </dsp:txBody>
      <dsp:txXfrm>
        <a:off x="2592295" y="2664302"/>
        <a:ext cx="3895982" cy="2337589"/>
      </dsp:txXfrm>
    </dsp:sp>
    <dsp:sp modelId="{C7F53B92-2665-47B7-B6CA-F74C007C2D28}">
      <dsp:nvSpPr>
        <dsp:cNvPr id="0" name=""/>
        <dsp:cNvSpPr/>
      </dsp:nvSpPr>
      <dsp:spPr>
        <a:xfrm>
          <a:off x="4570310" y="144022"/>
          <a:ext cx="3613251" cy="21947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Компетентностный</a:t>
          </a:r>
          <a:r>
            <a:rPr lang="ru-RU" sz="1500" b="1" kern="1200" dirty="0" smtClean="0"/>
            <a:t> подход </a:t>
          </a:r>
          <a:r>
            <a:rPr lang="ru-RU" sz="1500" kern="1200" dirty="0" smtClean="0"/>
            <a:t>- это подход, акцентирующий внимание на результате образования, причем в качестве результата рассматривается не сумма усвоенной информации, а способность человека действовать в различных проблемных ситуациях.</a:t>
          </a:r>
          <a:endParaRPr lang="ru-RU" sz="1500" kern="1200" dirty="0"/>
        </a:p>
      </dsp:txBody>
      <dsp:txXfrm>
        <a:off x="4570310" y="144022"/>
        <a:ext cx="3613251" cy="21947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87545-C1B1-49E3-9860-C53CC819D075}">
      <dsp:nvSpPr>
        <dsp:cNvPr id="0" name=""/>
        <dsp:cNvSpPr/>
      </dsp:nvSpPr>
      <dsp:spPr>
        <a:xfrm>
          <a:off x="0" y="25701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25EED-CD02-456F-9C42-FCE0204BE9D4}">
      <dsp:nvSpPr>
        <dsp:cNvPr id="0" name=""/>
        <dsp:cNvSpPr/>
      </dsp:nvSpPr>
      <dsp:spPr>
        <a:xfrm>
          <a:off x="277677" y="251992"/>
          <a:ext cx="788935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План воспитательной работы(социальный паспорт класса</a:t>
          </a: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)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7677" y="251992"/>
        <a:ext cx="7889350" cy="383760"/>
      </dsp:txXfrm>
    </dsp:sp>
    <dsp:sp modelId="{7F2C33BC-5127-45C3-AC80-453683767606}">
      <dsp:nvSpPr>
        <dsp:cNvPr id="0" name=""/>
        <dsp:cNvSpPr/>
      </dsp:nvSpPr>
      <dsp:spPr>
        <a:xfrm>
          <a:off x="0" y="84669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24F14-83F6-4E57-ABF6-77F48EC7BDC8}">
      <dsp:nvSpPr>
        <dsp:cNvPr id="0" name=""/>
        <dsp:cNvSpPr/>
      </dsp:nvSpPr>
      <dsp:spPr>
        <a:xfrm>
          <a:off x="288033" y="864096"/>
          <a:ext cx="784297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Диагностирование, анкетирование, мониторинг(в виде таблиц </a:t>
          </a:r>
          <a:r>
            <a:rPr lang="en-US" sz="1600" kern="1200" dirty="0" smtClean="0">
              <a:solidFill>
                <a:schemeClr val="bg2">
                  <a:lumMod val="10000"/>
                </a:schemeClr>
              </a:solidFill>
            </a:rPr>
            <a:t>Excel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,графиков</a:t>
          </a:r>
          <a:r>
            <a:rPr lang="en-US" sz="1600" kern="1200" dirty="0" smtClean="0">
              <a:solidFill>
                <a:schemeClr val="bg2">
                  <a:lumMod val="10000"/>
                </a:schemeClr>
              </a:solidFill>
            </a:rPr>
            <a:t>l)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033" y="864096"/>
        <a:ext cx="7842970" cy="383760"/>
      </dsp:txXfrm>
    </dsp:sp>
    <dsp:sp modelId="{990B6D47-5442-4887-8ADB-432209860334}">
      <dsp:nvSpPr>
        <dsp:cNvPr id="0" name=""/>
        <dsp:cNvSpPr/>
      </dsp:nvSpPr>
      <dsp:spPr>
        <a:xfrm>
          <a:off x="0" y="143637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61A64-CBEE-4332-832E-1741EBBCA136}">
      <dsp:nvSpPr>
        <dsp:cNvPr id="0" name=""/>
        <dsp:cNvSpPr/>
      </dsp:nvSpPr>
      <dsp:spPr>
        <a:xfrm>
          <a:off x="360041" y="1440160"/>
          <a:ext cx="780903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Коммуникация-</a:t>
          </a:r>
          <a:r>
            <a:rPr lang="en-US" sz="16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гостевая книга сайта учреждения, электронная почта</a:t>
          </a:r>
          <a:r>
            <a:rPr lang="en-US" sz="1600" kern="1200" dirty="0" smtClean="0">
              <a:solidFill>
                <a:schemeClr val="bg2">
                  <a:lumMod val="10000"/>
                </a:schemeClr>
              </a:solidFill>
            </a:rPr>
            <a:t>,SMS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60041" y="1440160"/>
        <a:ext cx="7809034" cy="383760"/>
      </dsp:txXfrm>
    </dsp:sp>
    <dsp:sp modelId="{13D45D1E-08C7-464D-AB27-9F901B22B274}">
      <dsp:nvSpPr>
        <dsp:cNvPr id="0" name=""/>
        <dsp:cNvSpPr/>
      </dsp:nvSpPr>
      <dsp:spPr>
        <a:xfrm>
          <a:off x="0" y="202605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89E32-BADA-44A6-9E69-E7B640BDE9DE}">
      <dsp:nvSpPr>
        <dsp:cNvPr id="0" name=""/>
        <dsp:cNvSpPr/>
      </dsp:nvSpPr>
      <dsp:spPr>
        <a:xfrm>
          <a:off x="360040" y="2016224"/>
          <a:ext cx="78058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Методическая работа – выступления на совещаниях, конференциях, обобщение опыта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60040" y="2016224"/>
        <a:ext cx="7805878" cy="383760"/>
      </dsp:txXfrm>
    </dsp:sp>
    <dsp:sp modelId="{4486E94B-9C6E-4948-8902-2351EFF9CEF1}">
      <dsp:nvSpPr>
        <dsp:cNvPr id="0" name=""/>
        <dsp:cNvSpPr/>
      </dsp:nvSpPr>
      <dsp:spPr>
        <a:xfrm>
          <a:off x="0" y="261573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44193-DDCA-4189-9A56-14FC045B7265}">
      <dsp:nvSpPr>
        <dsp:cNvPr id="0" name=""/>
        <dsp:cNvSpPr/>
      </dsp:nvSpPr>
      <dsp:spPr>
        <a:xfrm>
          <a:off x="288032" y="2592288"/>
          <a:ext cx="7805878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Внеклассные мероприятия0подготовка и использование презентаций, видео и аудио фрагменты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88032" y="2592288"/>
        <a:ext cx="7805878" cy="383760"/>
      </dsp:txXfrm>
    </dsp:sp>
    <dsp:sp modelId="{4EE8A196-2236-483D-97FC-662E3FBE155C}">
      <dsp:nvSpPr>
        <dsp:cNvPr id="0" name=""/>
        <dsp:cNvSpPr/>
      </dsp:nvSpPr>
      <dsp:spPr>
        <a:xfrm>
          <a:off x="0" y="320541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0571-F95C-4337-9696-6BF93ECD3592}">
      <dsp:nvSpPr>
        <dsp:cNvPr id="0" name=""/>
        <dsp:cNvSpPr/>
      </dsp:nvSpPr>
      <dsp:spPr>
        <a:xfrm>
          <a:off x="360041" y="3168352"/>
          <a:ext cx="782193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Творческая работа с учениками(создание презентаций, сайта)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60041" y="3168352"/>
        <a:ext cx="7821934" cy="383760"/>
      </dsp:txXfrm>
    </dsp:sp>
    <dsp:sp modelId="{FBD74E0D-9584-4310-8C6E-EAFA4FBCDCD2}">
      <dsp:nvSpPr>
        <dsp:cNvPr id="0" name=""/>
        <dsp:cNvSpPr/>
      </dsp:nvSpPr>
      <dsp:spPr>
        <a:xfrm>
          <a:off x="0" y="3795092"/>
          <a:ext cx="818356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CE66C0-9CA0-4E15-BB77-1A79940C6270}">
      <dsp:nvSpPr>
        <dsp:cNvPr id="0" name=""/>
        <dsp:cNvSpPr/>
      </dsp:nvSpPr>
      <dsp:spPr>
        <a:xfrm>
          <a:off x="391604" y="3789205"/>
          <a:ext cx="7791957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10000"/>
                </a:schemeClr>
              </a:solidFill>
            </a:rPr>
            <a:t>Творческая работа с родителями( выступления на родительских собраниях)</a:t>
          </a:r>
          <a:endParaRPr lang="ru-RU" sz="16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91604" y="3789205"/>
        <a:ext cx="7791957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D1E417-E171-4719-A6C3-FC62E0814A83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F91AB4-AE29-494C-B36F-1B8384F5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&#1076;&#1086;&#1082;&#1091;&#1084;&#1077;&#1085;&#1090;&#1099;/297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80;&#1085;&#1086;&#1073;&#1088;&#1085;&#1072;&#1091;&#1082;&#1080;.&#1088;&#1092;/&#1076;&#1086;&#1082;&#1091;&#1084;&#1077;&#1085;&#1090;&#1099;/297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685800" y="908720"/>
          <a:ext cx="7630616" cy="2691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2088232" cy="1057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c-lamer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573016"/>
            <a:ext cx="2520280" cy="252028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Инструменты ИКТ на уроках химии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4644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Обучающие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Электронные учебники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Справочники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Видеоматериалы (3Д модели)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Олимпиады, 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Дистанционное обучение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Кроссворды, 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Лабораторные практикумы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Дидактический материал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Использование интернет–ресурсов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Виртуальные экскурсии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1klassy_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9021" y="1810188"/>
            <a:ext cx="4405427" cy="111475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ИКТ облегчает деятельность преподавателя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824536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ведение различной документации (планирования, конспекты занятий, отчеты и т.п.);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преподаватель - предметник используя компьютер может готовить разнообразные дидактические материалы;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открывается возможность использование мультимедиа проектора, интерактивных досок, электронных журналов и учебников;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формируется творческий подход к обучению, ученик получает навык самостоятельной работы,  ученик в течение всего урока занимает активную позицию, при изучении любой темы;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может самостоятельно разрабатывать тесты, контролирующие программы;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преподаватель  может обучиться технологиям создания сайтов и основам Web-дизайна;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ИКТ могут быть использованы на всех этапах урока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96855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При объяснении нового материала: презентации,</a:t>
            </a:r>
          </a:p>
          <a:p>
            <a:pPr>
              <a:buNone/>
            </a:pPr>
            <a:r>
              <a:rPr lang="ru-RU" sz="1800" dirty="0" smtClean="0"/>
              <a:t>информационные Интернет – сайты(диски)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При отработке и закреплении навыков:</a:t>
            </a:r>
          </a:p>
          <a:p>
            <a:pPr>
              <a:buNone/>
            </a:pPr>
            <a:r>
              <a:rPr lang="ru-RU" sz="1800" dirty="0" smtClean="0"/>
              <a:t>компьютерные обучающие программы; компьютерные игры; ребусы;</a:t>
            </a:r>
          </a:p>
          <a:p>
            <a:pPr lvl="0">
              <a:buNone/>
            </a:pPr>
            <a:r>
              <a:rPr lang="ru-RU" sz="1800" dirty="0" smtClean="0"/>
              <a:t>компьютерные тренажеры;</a:t>
            </a:r>
          </a:p>
          <a:p>
            <a:pPr lvl="0">
              <a:buNone/>
            </a:pPr>
            <a:r>
              <a:rPr lang="ru-RU" sz="1800" dirty="0" smtClean="0"/>
              <a:t>карточки, задания, схемы, таблицы, кроссворды без автоматической обработки результатов) – (цифровые таблицы);</a:t>
            </a:r>
          </a:p>
          <a:p>
            <a:pPr>
              <a:buNone/>
            </a:pPr>
            <a:r>
              <a:rPr lang="ru-RU" sz="1800" dirty="0" smtClean="0"/>
              <a:t>иллюстративный материал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На этапе контроля знаний: </a:t>
            </a:r>
          </a:p>
          <a:p>
            <a:pPr lvl="0">
              <a:buNone/>
            </a:pPr>
            <a:r>
              <a:rPr lang="ru-RU" sz="1800" dirty="0" smtClean="0"/>
              <a:t>компьютерные тесты (открытые, закрытые);</a:t>
            </a:r>
          </a:p>
          <a:p>
            <a:pPr lvl="0">
              <a:buNone/>
            </a:pPr>
            <a:r>
              <a:rPr lang="ru-RU" sz="1800" dirty="0" smtClean="0"/>
              <a:t>кроссворды (с автоматической обработкой результата).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 этапе самостоятельной работы :цифровые энциклопедии;</a:t>
            </a:r>
          </a:p>
          <a:p>
            <a:pPr lvl="0">
              <a:buNone/>
            </a:pPr>
            <a:r>
              <a:rPr lang="ru-RU" sz="1800" dirty="0" smtClean="0"/>
              <a:t>словари; справочники; таблицы; шаблоны; электронные учебники;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/>
              <a:t>Для исследовательской деятельности обучающихся: </a:t>
            </a:r>
          </a:p>
          <a:p>
            <a:pPr>
              <a:buNone/>
            </a:pPr>
            <a:r>
              <a:rPr lang="ru-RU" sz="1800" dirty="0" smtClean="0"/>
              <a:t> цифровые естественнонаучные лаборатории; Интернет.</a:t>
            </a:r>
          </a:p>
          <a:p>
            <a:pPr lvl="0">
              <a:buNone/>
            </a:pPr>
            <a:endParaRPr lang="ru-RU" sz="1800" dirty="0" smtClean="0"/>
          </a:p>
          <a:p>
            <a:endParaRPr lang="ru-RU" sz="1600" dirty="0" smtClean="0"/>
          </a:p>
          <a:p>
            <a:pPr lvl="0"/>
            <a:endParaRPr lang="ru-RU" sz="1600" dirty="0" smtClean="0"/>
          </a:p>
          <a:p>
            <a:endParaRPr lang="ru-RU" sz="1600" dirty="0" smtClean="0"/>
          </a:p>
          <a:p>
            <a:pPr lvl="0"/>
            <a:endParaRPr lang="ru-RU" sz="1600" dirty="0" smtClean="0"/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2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7920880" cy="2731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ИКТ во внеклассной работе преподавателя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132856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257287"/>
            <a:ext cx="6768752" cy="31240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8640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Заключение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62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При использовании  ИКТ необходимо учитывать: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здоровьесберегающие</a:t>
            </a:r>
            <a:r>
              <a:rPr lang="ru-RU" sz="2000" dirty="0" smtClean="0"/>
              <a:t> условия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рационально использовать компьютерные технологии в комплексе с традиционными методами обучения.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знания приобретают качества системности интенсификация учебной и педагогической деятельности.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9795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Список использованной литературы и электронных ресурсов: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547992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1600" dirty="0" err="1" smtClean="0"/>
              <a:t>Басурматорова</a:t>
            </a:r>
            <a:r>
              <a:rPr lang="ru-RU" sz="1600" dirty="0" smtClean="0"/>
              <a:t> Л.А., </a:t>
            </a:r>
            <a:r>
              <a:rPr lang="ru-RU" sz="1600" dirty="0" err="1" smtClean="0"/>
              <a:t>Хуснутдинова</a:t>
            </a:r>
            <a:r>
              <a:rPr lang="ru-RU" sz="1600" dirty="0" smtClean="0"/>
              <a:t> Л. С.  Роль ИКТ - компетентности учителей - предметников в образовательном процессе [Электронный   ресурс]  :  Информационные технологии в образовании / Л. А. </a:t>
            </a:r>
            <a:r>
              <a:rPr lang="ru-RU" sz="1600" dirty="0" err="1" smtClean="0"/>
              <a:t>Басурматорова</a:t>
            </a:r>
            <a:r>
              <a:rPr lang="ru-RU" sz="1600" dirty="0" smtClean="0"/>
              <a:t>., Л. С. </a:t>
            </a:r>
            <a:r>
              <a:rPr lang="ru-RU" sz="1600" dirty="0" err="1" smtClean="0"/>
              <a:t>Хуснутдинова</a:t>
            </a:r>
            <a:r>
              <a:rPr lang="ru-RU" sz="1600" dirty="0" smtClean="0"/>
              <a:t>  -  Электрон. дан. -  М.  :  Изд-во  ИТО - Томск, 2009.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600" dirty="0" smtClean="0"/>
              <a:t>Иванов Д.А, Митрофанов К.Г., Соколова О.В. </a:t>
            </a:r>
            <a:r>
              <a:rPr lang="ru-RU" sz="1600" dirty="0" err="1" smtClean="0"/>
              <a:t>Компетентностный</a:t>
            </a:r>
            <a:r>
              <a:rPr lang="ru-RU" sz="1600" dirty="0" smtClean="0"/>
              <a:t> подход в образовании. Проблемы, понятия, инструментарий. Учебно-методическое пособие. - М.: АПК и ПРО, 2003.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600" dirty="0" err="1" smtClean="0"/>
              <a:t>Урсова</a:t>
            </a:r>
            <a:r>
              <a:rPr lang="ru-RU" sz="1600" dirty="0" smtClean="0"/>
              <a:t> М.В., 2006, Компетентности и </a:t>
            </a:r>
            <a:r>
              <a:rPr lang="ru-RU" sz="1600" dirty="0" err="1" smtClean="0"/>
              <a:t>компетентностный</a:t>
            </a:r>
            <a:r>
              <a:rPr lang="ru-RU" sz="1600" dirty="0" smtClean="0"/>
              <a:t> подход в современном образовании 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Федеральный закон «Об образовании в Российской Федерации от 01.09.2013г.» [Электронный ресурс]. </a:t>
            </a:r>
            <a:r>
              <a:rPr lang="ru-RU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http://минобрнауки.рф/документы/2974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80920" cy="936104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2881142-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5472608" cy="3360374"/>
          </a:xfrm>
        </p:spPr>
      </p:pic>
      <p:sp>
        <p:nvSpPr>
          <p:cNvPr id="5" name="Прямоугольник 4"/>
          <p:cNvSpPr/>
          <p:nvPr/>
        </p:nvSpPr>
        <p:spPr>
          <a:xfrm>
            <a:off x="1259632" y="4941168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ДЕРЗАЙТЕ КОЛЛЕГИ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698477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Информационные и коммуникационные технологии (ИКТ) 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64896" cy="410445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Составители: </a:t>
            </a:r>
          </a:p>
          <a:p>
            <a:pPr algn="l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algn="l"/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Бриллиантова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Елена Сергеевна  -ГБОУ НПО «ПУ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№52» г. Конаково, преподаватель </a:t>
            </a:r>
          </a:p>
          <a:p>
            <a:r>
              <a:rPr lang="ru-RU" b="1" dirty="0" smtClean="0"/>
              <a:t> </a:t>
            </a:r>
          </a:p>
          <a:p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48478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2881142-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3" y="1124744"/>
            <a:ext cx="1512168" cy="10081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6840760" cy="129614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/>
              <a:t>ЦЕЛЬ ПРОЕКТА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6912768" cy="1058416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Показать значимость информационно-коммуникационных технологий в работе современного преподавателя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Рисунок 4" descr="computer_kid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664955"/>
            <a:ext cx="5760640" cy="262314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88832" cy="835536"/>
          </a:xfrm>
        </p:spPr>
        <p:txBody>
          <a:bodyPr/>
          <a:lstStyle/>
          <a:p>
            <a:r>
              <a:rPr lang="ru-RU" dirty="0" smtClean="0"/>
              <a:t>            </a:t>
            </a:r>
            <a:r>
              <a:rPr lang="ru-RU" sz="2800" dirty="0" smtClean="0"/>
              <a:t>Задачи проекта: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446449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Раскрыть преимущества использования информационно-коммуникационных технологий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dirty="0" smtClean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Раскрыть понятия «технология», «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 подход», «ИКТ-компетентность».</a:t>
            </a:r>
            <a:br>
              <a:rPr lang="ru-RU" dirty="0" smtClean="0"/>
            </a:br>
            <a:endParaRPr lang="ru-RU" dirty="0" smtClean="0"/>
          </a:p>
          <a:p>
            <a:pPr marL="514350" indent="-51435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Рассмотреть методы и приемы применения средств информационно- коммуникационных технологий в процессе обучения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18356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Нормативно-правовая база: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Федеральный закон «Об образовании в Российской Федерации от 01.09.2013г.» [Электронный ресурс]. 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http://минобрнауки.рф/документы/2974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484785"/>
            <a:ext cx="8352928" cy="53553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В новом законе «Об образовании» в части применения электронного обучения и дистанционных образовательных технологий статья 15 была дополнена пунктом 1.1 следующего содержания:</a:t>
            </a:r>
          </a:p>
          <a:p>
            <a:r>
              <a:rPr lang="ru-RU" dirty="0" smtClean="0"/>
              <a:t>«1.1. При реализации образовательных программ независимо от форм получения образования могут применяться электронное обучение, дистанционные образовательные технологии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образования.</a:t>
            </a:r>
          </a:p>
          <a:p>
            <a:r>
              <a:rPr lang="ru-RU" dirty="0" smtClean="0"/>
              <a:t>Под электронным обучением понимается организация образовательного процесса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участников образовательного процесса» [6].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56084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формирования базовой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необходимо: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280920" cy="3600400"/>
          </a:xfrm>
        </p:spPr>
        <p:txBody>
          <a:bodyPr>
            <a:no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наличие представлений о функционировании ПК и дидактических возможностях ИКТ;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овладение методическими основами подготовки наглядных и дидактических материалов средствами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Microsoft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Office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использование Интернета и цифровых образовательных ресурсов в педагогической деятельности;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формирование положительной мотивации к использованию ИКТ.</a:t>
            </a:r>
          </a:p>
          <a:p>
            <a:pPr marL="493776" indent="-457200" algn="l">
              <a:lnSpc>
                <a:spcPct val="110000"/>
              </a:lnSpc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82738" y="333375"/>
            <a:ext cx="7561262" cy="865188"/>
          </a:xfrm>
        </p:spPr>
        <p:txBody>
          <a:bodyPr>
            <a:normAutofit/>
          </a:bodyPr>
          <a:lstStyle/>
          <a:p>
            <a:r>
              <a:rPr lang="ru-RU" dirty="0" smtClean="0"/>
              <a:t>ИКТ в учебном процессе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484784"/>
            <a:ext cx="3240360" cy="842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Интеграция  предметов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492896"/>
            <a:ext cx="2448272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Наглядность в обучении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564904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Снижение времени на поиск необходимого материала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93096"/>
            <a:ext cx="24482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роли учителя на уроке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4293096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Привлекатель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ность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2664296" cy="1490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Дистанционное образование</a:t>
            </a:r>
          </a:p>
          <a:p>
            <a:pPr algn="ctr"/>
            <a:r>
              <a:rPr lang="ru-RU" dirty="0" smtClean="0"/>
              <a:t>Электронные  учебные порталы (учебники)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293096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Географическая удаленность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Инструменты ИКТ на уроках    английского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Тесты </a:t>
            </a:r>
            <a:r>
              <a:rPr lang="ru-RU" sz="2000" dirty="0" err="1" smtClean="0"/>
              <a:t>он-лайн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Кроссворды, 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Аудиокниги и </a:t>
            </a:r>
            <a:r>
              <a:rPr lang="ru-RU" sz="2000" dirty="0" err="1" smtClean="0"/>
              <a:t>аудирование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Компьютерные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Проекты  и презентации, 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WIKI</a:t>
            </a:r>
            <a:r>
              <a:rPr lang="ru-RU" sz="1800" dirty="0" smtClean="0"/>
              <a:t>(вики –сайты, </a:t>
            </a:r>
            <a:r>
              <a:rPr lang="ru-RU" sz="1800" dirty="0" err="1" smtClean="0"/>
              <a:t>википедия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викиучебники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Конференции и форумы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Chat-rooms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Олимпиады и 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Электронный словарь, справочник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Видеофрагменты, песни, караоке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Skype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572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Слайд 1</vt:lpstr>
      <vt:lpstr>Информационные и коммуникационные технологии (ИКТ) </vt:lpstr>
      <vt:lpstr> ЦЕЛЬ ПРОЕКТА</vt:lpstr>
      <vt:lpstr>            Задачи проекта:</vt:lpstr>
      <vt:lpstr>Слайд 5</vt:lpstr>
      <vt:lpstr>Слайд 6</vt:lpstr>
      <vt:lpstr>Для формирования базовой ИКТ-компетентности  необходимо:</vt:lpstr>
      <vt:lpstr>ИКТ в учебном процессе</vt:lpstr>
      <vt:lpstr>      Инструменты ИКТ на уроках    английского языка</vt:lpstr>
      <vt:lpstr>Инструменты ИКТ на уроках химии </vt:lpstr>
      <vt:lpstr>Использование ИКТ облегчает деятельность преподавателя</vt:lpstr>
      <vt:lpstr> ИКТ могут быть использованы на всех этапах урока</vt:lpstr>
      <vt:lpstr>ИКТ во внеклассной работе преподавателя</vt:lpstr>
      <vt:lpstr>                   Заключение</vt:lpstr>
      <vt:lpstr>Список использованной литературы и электронных ресурсов: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и коммуникативные технологии в деятельности современного преподавателя</dc:title>
  <dc:creator>Елена</dc:creator>
  <cp:lastModifiedBy>Елена</cp:lastModifiedBy>
  <cp:revision>106</cp:revision>
  <dcterms:created xsi:type="dcterms:W3CDTF">2014-03-06T16:22:16Z</dcterms:created>
  <dcterms:modified xsi:type="dcterms:W3CDTF">2014-04-16T10:01:00Z</dcterms:modified>
</cp:coreProperties>
</file>