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3" r:id="rId2"/>
    <p:sldId id="301" r:id="rId3"/>
    <p:sldId id="273" r:id="rId4"/>
    <p:sldId id="282" r:id="rId5"/>
    <p:sldId id="274" r:id="rId6"/>
    <p:sldId id="292" r:id="rId7"/>
    <p:sldId id="258" r:id="rId8"/>
    <p:sldId id="290" r:id="rId9"/>
    <p:sldId id="287" r:id="rId10"/>
    <p:sldId id="284" r:id="rId11"/>
    <p:sldId id="285" r:id="rId12"/>
    <p:sldId id="288" r:id="rId13"/>
    <p:sldId id="289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DE45B-EC2A-415D-9392-099A446AEB2A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CBCF8-3E0D-4A69-A96C-B8C0BA6B09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3FBFA-0A89-41C3-8512-1FAFA4E65E31}" type="slidenum">
              <a:rPr lang="ru-RU"/>
              <a:pPr/>
              <a:t>3</a:t>
            </a:fld>
            <a:endParaRPr 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EA7648-8031-4F78-A397-12FDA8480E32}" type="slidenum">
              <a:rPr lang="ru-RU"/>
              <a:pPr/>
              <a:t>5</a:t>
            </a:fld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1247-8D7D-423E-A7C8-0CD1350F9FA3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7955-0F70-4D88-BAFC-61042759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1247-8D7D-423E-A7C8-0CD1350F9FA3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7955-0F70-4D88-BAFC-61042759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1247-8D7D-423E-A7C8-0CD1350F9FA3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7955-0F70-4D88-BAFC-61042759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1247-8D7D-423E-A7C8-0CD1350F9FA3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7955-0F70-4D88-BAFC-61042759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1247-8D7D-423E-A7C8-0CD1350F9FA3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7955-0F70-4D88-BAFC-61042759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1247-8D7D-423E-A7C8-0CD1350F9FA3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7955-0F70-4D88-BAFC-61042759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1247-8D7D-423E-A7C8-0CD1350F9FA3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7955-0F70-4D88-BAFC-61042759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1247-8D7D-423E-A7C8-0CD1350F9FA3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7955-0F70-4D88-BAFC-61042759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1247-8D7D-423E-A7C8-0CD1350F9FA3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7955-0F70-4D88-BAFC-61042759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1247-8D7D-423E-A7C8-0CD1350F9FA3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7955-0F70-4D88-BAFC-61042759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1247-8D7D-423E-A7C8-0CD1350F9FA3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77955-0F70-4D88-BAFC-61042759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1247-8D7D-423E-A7C8-0CD1350F9FA3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77955-0F70-4D88-BAFC-610427596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2" Type="http://schemas.openxmlformats.org/officeDocument/2006/relationships/hyperlink" Target="http://images.yandex.ru/yandsearch?text=%D0%BA%D0%B0%D1%80%D1%82%D0%B8%D0%BD%D0%BA%D0%B8%20%D0%BC%D0%B0%D1%88%D0%B8%20%D0%B8%20%D0%BC%D0%B5%D0%B4%D0%B2%D0%B5%D0%B4%D1%8C,%20%D0%B4%D0%B5%D0%BD%D1%8C%20%D1%80%D0%BE%D0%B6%D0%B4%D0%B5%D0%BD%D0%B8%D1%8F&amp;noreask=1&amp;img_url=cs304215.vkontakte.ru/u152745701/-14/x_016b280f.jpg&amp;pos=4&amp;rpt=simage&amp;lr=19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p=1&amp;text=%D0%BA%D0%B0%D1%80%D1%82%D0%B8%D0%BD%D0%BA%D0%B0%20%D0%BC%D0%B0%D1%88%D0%B8%20%D0%B8%20%D0%BC%D0%B5%D0%B4%D0%B2%D0%B5%D0%B4%D1%8F&amp;noreask=1&amp;img_url=foto1.memoland.ru/foto/507/290_621_8ff649a61a131b92507290.jpg&amp;pos=50&amp;rpt=simage&amp;lr=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images.yandex.ru/yandsearch?p=4&amp;text=%D1%84%D0%BE%D1%82%D0%BE%20%D1%82%D1%80%D1%83%D1%85%D0%BB%D1%8F%D0%B2%D0%BE%D0%B3%D0%BE%20%D0%BF%D0%BD%D1%8F&amp;noreask=1&amp;img_url=prosto-post.ru/pictures/receipts/thumb/receipt-519.jpg&amp;pos=148&amp;rpt=simage&amp;lr=1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images.yandex.ru/yandsearch?p=1&amp;text=%D1%84%D0%BE%D1%82%D0%BE%20%D1%82%D1%80%D1%83%D1%85%D0%BB%D1%8F%D0%B2%D0%BE%D0%B3%D0%BE%20%D0%BF%D0%BD%D1%8F&amp;noreask=1&amp;img_url=img-fotki.yandex.ru/get/4429/134688389.2/0_60171_32c528f1_L&amp;pos=56&amp;rpt=simage&amp;lr=1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4&amp;text=%D1%84%D0%BE%D1%82%D0%BE%20%D1%82%D1%80%D1%83%D1%85%D0%BB%D1%8F%D0%B2%D0%BE%D0%B3%D0%BE%20%D0%BF%D0%BD%D1%8F&amp;noreask=1&amp;img_url=img-fotki.yandex.ru/get/5405/nevzorova-alena2010.0/0_4e50c_e81abb20_XL&amp;pos=130&amp;rpt=simage&amp;lr=19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images.yandex.ru/yandsearch?p=4&amp;text=%D1%84%D0%BE%D1%82%D0%BE%20%D1%82%D1%80%D1%83%D1%85%D0%BB%D1%8F%D0%B2%D0%BE%D0%B3%D0%BE%20%D0%BF%D0%BD%D1%8F&amp;noreask=1&amp;img_url=img-fotki.yandex.ru/get/4518/28706865.56/0_5a5fa_e0d0fc28_XL&amp;pos=121&amp;rpt=simage&amp;lr=19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s.yandex.ru/yandsearch?text=%D0%BA%D0%B0%D1%80%D1%82%D0%B8%D0%BD%D0%BA%D0%B0%20%D0%BC%D0%B0%D1%88%D0%B8%20%D0%B8%20%D0%BC%D0%B5%D0%B4%D0%B2%D0%B5%D0%B4%D1%8F&amp;noreask=1&amp;img_url=cs4392.userapi.com/u83285601/135435418/x_4a6a6a85.jpg&amp;pos=4&amp;rpt=simage&amp;lr=1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hyperlink" Target="http://images.yandex.ru/yandsearch?text=%D1%84%D0%BE%D1%82%D0%BE%20%D0%BE%D0%BB%D0%B8%D0%B2%D0%BA%D0%BE%D0%B2%D0%BE%20%D0%BC%D0%B0%D1%81%D0%BB%D0%B0&amp;noreask=1&amp;img_url=olivaopt.clients.ru/photo_mini/1466914.jpg&amp;pos=8&amp;rpt=simage&amp;lr=1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4&amp;text=%D0%BA%D0%B0%D1%80%D1%82%D0%B8%D0%BD%D0%BA%D0%B0%20%D0%BC%D0%B0%D1%88%D0%B8%20%D0%B8%20%D0%BC%D0%B5%D0%B4%D0%B2%D0%B5%D0%B4%D1%8F&amp;noreask=1&amp;img_url=nevseoboi.com.ua/uploads/posts/2011-09/1316872151_mix-wall-11_nevseoboi.com.ua.jpg&amp;pos=134&amp;rpt=simage&amp;lr=1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im8-tub-ru.yandex.net/i?id=80501228-2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1512168" cy="213986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928662" y="3571876"/>
            <a:ext cx="2286016" cy="12144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43636" y="1643050"/>
            <a:ext cx="2286016" cy="12144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chemeClr val="tx1"/>
                </a:solidFill>
                <a:hlinkClick r:id="rId4" action="ppaction://hlinksldjump"/>
              </a:rPr>
              <a:t>Дасьтыны</a:t>
            </a:r>
            <a:r>
              <a:rPr lang="ru-RU" sz="2400" dirty="0" smtClean="0">
                <a:solidFill>
                  <a:schemeClr val="tx1"/>
                </a:solidFill>
                <a:hlinkClick r:id="rId4" action="ppaction://hlinksldjump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hlinkClick r:id="rId4" action="ppaction://hlinksldjump"/>
              </a:rPr>
              <a:t>сёян-юан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15074" y="3357562"/>
            <a:ext cx="1928826" cy="12144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71868" y="4643446"/>
            <a:ext cx="1928826" cy="12144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00430" y="500042"/>
            <a:ext cx="1928826" cy="12144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7224" y="1714488"/>
            <a:ext cx="2143140" cy="12144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00100" y="1857364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hlinkClick r:id="rId5" action="ppaction://hlinksldjump"/>
              </a:rPr>
              <a:t>Мичмöдны</a:t>
            </a:r>
          </a:p>
          <a:p>
            <a:r>
              <a:rPr lang="ru-RU" sz="2400" dirty="0" smtClean="0">
                <a:hlinkClick r:id="rId5" action="ppaction://hlinksldjump"/>
              </a:rPr>
              <a:t> </a:t>
            </a:r>
            <a:r>
              <a:rPr lang="ru-RU" sz="2400" dirty="0" err="1" smtClean="0">
                <a:hlinkClick r:id="rId5" action="ppaction://hlinksldjump"/>
              </a:rPr>
              <a:t>вежöс</a:t>
            </a:r>
            <a:endParaRPr lang="ru-RU" sz="2400" dirty="0"/>
          </a:p>
        </p:txBody>
      </p:sp>
      <p:sp>
        <p:nvSpPr>
          <p:cNvPr id="16" name="TextBox 15">
            <a:hlinkClick r:id="" action="ppaction://hlinkshowjump?jump=nextslide"/>
          </p:cNvPr>
          <p:cNvSpPr txBox="1"/>
          <p:nvPr/>
        </p:nvSpPr>
        <p:spPr>
          <a:xfrm>
            <a:off x="3643306" y="92867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hlinkClick r:id="" action="ppaction://hlinkshowjump?jump=nextslide"/>
              </a:rPr>
              <a:t> </a:t>
            </a:r>
            <a:r>
              <a:rPr lang="ru-RU" sz="2400" dirty="0" err="1" smtClean="0">
                <a:hlinkClick r:id="" action="ppaction://hlinkshowjump?jump=nextslide"/>
              </a:rPr>
              <a:t>Козинъяс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215074" y="3714752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hlinkClick r:id="rId6" action="ppaction://hlinksldjump"/>
              </a:rPr>
              <a:t>Чолöмавны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714744" y="500063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hlinkClick r:id="rId5" action="ppaction://hlinksldjump"/>
              </a:rPr>
              <a:t>Гажöдчыны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28662" y="385762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hlinkClick r:id="rId7" action="ppaction://hlinksldjump"/>
              </a:rPr>
              <a:t>Пöжавны</a:t>
            </a:r>
            <a:r>
              <a:rPr lang="ru-RU" sz="2400" dirty="0" smtClean="0">
                <a:hlinkClick r:id="rId7" action="ppaction://hlinksldjump"/>
              </a:rPr>
              <a:t> </a:t>
            </a:r>
            <a:r>
              <a:rPr lang="ru-RU" sz="2400" dirty="0" err="1" smtClean="0">
                <a:hlinkClick r:id="rId7" action="ppaction://hlinksldjump"/>
              </a:rPr>
              <a:t>пирöг</a:t>
            </a:r>
            <a:r>
              <a:rPr lang="ru-RU" sz="2400" dirty="0" smtClean="0">
                <a:hlinkClick r:id="rId7" action="ppaction://hlinksldjump"/>
              </a:rPr>
              <a:t> </a:t>
            </a:r>
            <a:endParaRPr lang="ru-RU" sz="2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14678" y="2500306"/>
            <a:ext cx="2714644" cy="12858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428992" y="2714620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НИМЛУН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5-tub-ru.yandex.net/i?id=984691773-4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25144"/>
            <a:ext cx="3076182" cy="172819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619672" y="188640"/>
            <a:ext cx="7283152" cy="4065315"/>
          </a:xfrm>
          <a:prstGeom prst="cloudCallout">
            <a:avLst>
              <a:gd name="adj1" fmla="val -52404"/>
              <a:gd name="adj2" fmla="val 58046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На что похож ваш пирог? Придумайте название вашему блюду? 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3798" name="Picture 6" descr="http://im0-tub-ru.yandex.net/i?id=522099509-6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996952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Пирог называется «Трухлявый пень»</a:t>
            </a:r>
            <a:endParaRPr lang="ru-RU" dirty="0"/>
          </a:p>
        </p:txBody>
      </p:sp>
      <p:pic>
        <p:nvPicPr>
          <p:cNvPr id="4" name="Picture 2" descr="http://im7-tub-ru.yandex.net/i?id=398030842-00-72&amp;n=2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08920"/>
            <a:ext cx="3240360" cy="2641598"/>
          </a:xfrm>
          <a:prstGeom prst="rect">
            <a:avLst/>
          </a:prstGeom>
          <a:noFill/>
        </p:spPr>
      </p:pic>
      <p:pic>
        <p:nvPicPr>
          <p:cNvPr id="5" name="Picture 4" descr="http://im8-tub-ru.yandex.net/i?id=210755307-65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268760"/>
            <a:ext cx="3456384" cy="2592288"/>
          </a:xfrm>
          <a:prstGeom prst="rect">
            <a:avLst/>
          </a:prstGeom>
          <a:noFill/>
        </p:spPr>
      </p:pic>
      <p:pic>
        <p:nvPicPr>
          <p:cNvPr id="34818" name="Picture 2" descr="http://im0-tub-ru.yandex.net/i?id=390304576-54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4149080"/>
            <a:ext cx="2520280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ВЗБИТЬ – на коми  </a:t>
            </a:r>
            <a:endParaRPr lang="ru-RU" dirty="0" smtClean="0"/>
          </a:p>
          <a:p>
            <a:r>
              <a:rPr lang="ru-RU" b="1" dirty="0" smtClean="0"/>
              <a:t>ДОБАВИТЬ просеянную муку </a:t>
            </a:r>
            <a:endParaRPr lang="ru-RU" dirty="0" smtClean="0"/>
          </a:p>
          <a:p>
            <a:r>
              <a:rPr lang="ru-RU" b="1" dirty="0" smtClean="0"/>
              <a:t>ПЕРЕМЕШАТЬ </a:t>
            </a:r>
            <a:endParaRPr lang="ru-RU" dirty="0" smtClean="0"/>
          </a:p>
          <a:p>
            <a:r>
              <a:rPr lang="ru-RU" b="1" dirty="0" smtClean="0"/>
              <a:t>ДОБАВИТЬ бруснику </a:t>
            </a:r>
            <a:endParaRPr lang="ru-RU" dirty="0" smtClean="0"/>
          </a:p>
          <a:p>
            <a:r>
              <a:rPr lang="ru-RU" b="1" dirty="0" smtClean="0"/>
              <a:t>ПЕРЕМЕШАТЬ</a:t>
            </a:r>
            <a:endParaRPr lang="ru-RU" dirty="0" smtClean="0"/>
          </a:p>
          <a:p>
            <a:r>
              <a:rPr lang="ru-RU" b="1" dirty="0" smtClean="0"/>
              <a:t>ВЫЛОЖИТЬ В ФОРМУ</a:t>
            </a:r>
            <a:endParaRPr lang="ru-RU" dirty="0" smtClean="0"/>
          </a:p>
          <a:p>
            <a:r>
              <a:rPr lang="ru-RU" b="1" dirty="0" smtClean="0"/>
              <a:t>ЗАПЕЧЬ</a:t>
            </a:r>
            <a:endParaRPr lang="ru-RU" dirty="0" smtClean="0"/>
          </a:p>
          <a:p>
            <a:r>
              <a:rPr lang="ru-RU" b="1" dirty="0" smtClean="0"/>
              <a:t>ПОСЫПАТЬ САХАРНОЙ ПУДРОЙ</a:t>
            </a:r>
          </a:p>
          <a:p>
            <a:r>
              <a:rPr lang="ru-RU" b="1" dirty="0" smtClean="0"/>
              <a:t>ПОДАТЬ К СТОЛУ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день </a:t>
            </a:r>
            <a:r>
              <a:rPr lang="ru-RU" dirty="0" err="1" smtClean="0"/>
              <a:t>родждения</a:t>
            </a:r>
            <a:r>
              <a:rPr lang="ru-RU" dirty="0" smtClean="0"/>
              <a:t>- на коми.</a:t>
            </a:r>
          </a:p>
          <a:p>
            <a:r>
              <a:rPr lang="ru-RU" dirty="0" err="1" smtClean="0"/>
              <a:t>Прирог</a:t>
            </a:r>
            <a:r>
              <a:rPr lang="ru-RU" dirty="0" smtClean="0"/>
              <a:t> с брусникой «Трухлявый пень»-на коми.</a:t>
            </a:r>
          </a:p>
          <a:p>
            <a:r>
              <a:rPr lang="ru-RU" dirty="0" smtClean="0"/>
              <a:t>Цели урока:</a:t>
            </a:r>
          </a:p>
          <a:p>
            <a:r>
              <a:rPr lang="ru-RU" dirty="0" smtClean="0"/>
              <a:t>Твоё на коми…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Приготовление  пирога «Трухлявый пень»</a:t>
            </a:r>
          </a:p>
        </p:txBody>
      </p:sp>
      <p:pic>
        <p:nvPicPr>
          <p:cNvPr id="3074" name="Picture 2" descr="http://im2-tub-ru.yandex.net/i?id=138602291-5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797" y="332656"/>
            <a:ext cx="2715269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676400" y="381000"/>
            <a:ext cx="556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C00000"/>
                </a:solidFill>
              </a:rPr>
              <a:t>Домашнее  задание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295400" y="1981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2627784" y="1196752"/>
            <a:ext cx="5943600" cy="3124200"/>
          </a:xfrm>
          <a:prstGeom prst="cloudCallout">
            <a:avLst>
              <a:gd name="adj1" fmla="val -52404"/>
              <a:gd name="adj2" fmla="val 58046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Испечь пирог для родных.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Оформить страничку для кулинарной книги: написать  рецепт праздничного блюда на коми языке, украсить картинками.</a:t>
            </a:r>
            <a:r>
              <a:rPr lang="ru-RU" dirty="0" smtClean="0">
                <a:solidFill>
                  <a:srgbClr val="66FFFF"/>
                </a:solidFill>
              </a:rPr>
              <a:t>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Рассказать о своём дне рождении и перевести рассказ на коми язык.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Picture 6" descr="74504168_large_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320040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1ffead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3071810"/>
            <a:ext cx="2114552" cy="2037968"/>
          </a:xfrm>
          <a:prstGeom prst="rect">
            <a:avLst/>
          </a:prstGeom>
        </p:spPr>
      </p:pic>
      <p:pic>
        <p:nvPicPr>
          <p:cNvPr id="6" name="Рисунок 5" descr="types-of-flour.s60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764704"/>
            <a:ext cx="2357454" cy="2000264"/>
          </a:xfrm>
          <a:prstGeom prst="rect">
            <a:avLst/>
          </a:prstGeom>
        </p:spPr>
      </p:pic>
      <p:pic>
        <p:nvPicPr>
          <p:cNvPr id="7" name="Рисунок 6" descr="73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214686"/>
            <a:ext cx="2357438" cy="2294574"/>
          </a:xfrm>
          <a:prstGeom prst="rect">
            <a:avLst/>
          </a:prstGeom>
        </p:spPr>
      </p:pic>
      <p:pic>
        <p:nvPicPr>
          <p:cNvPr id="9" name="Рисунок 8" descr="x_6d7e51ce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143248"/>
            <a:ext cx="2920996" cy="2324100"/>
          </a:xfrm>
          <a:prstGeom prst="rect">
            <a:avLst/>
          </a:prstGeom>
        </p:spPr>
      </p:pic>
      <p:pic>
        <p:nvPicPr>
          <p:cNvPr id="10" name="Рисунок 9" descr="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476672"/>
            <a:ext cx="3071834" cy="2643206"/>
          </a:xfrm>
          <a:prstGeom prst="rect">
            <a:avLst/>
          </a:prstGeom>
        </p:spPr>
      </p:pic>
      <p:pic>
        <p:nvPicPr>
          <p:cNvPr id="11" name="Рисунок 10" descr="75620251_1754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4786322"/>
            <a:ext cx="1643064" cy="1928810"/>
          </a:xfrm>
          <a:prstGeom prst="rect">
            <a:avLst/>
          </a:prstGeom>
        </p:spPr>
      </p:pic>
      <p:pic>
        <p:nvPicPr>
          <p:cNvPr id="12" name="Рисунок 11" descr="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7950" y="4286256"/>
            <a:ext cx="1643064" cy="13192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108" y="0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/>
              <a:t>Мыйла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тайö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колö</a:t>
            </a:r>
            <a:r>
              <a:rPr lang="ru-RU" sz="4000" b="1" dirty="0" smtClean="0"/>
              <a:t>? </a:t>
            </a:r>
            <a:endParaRPr lang="ru-RU" sz="4000" dirty="0"/>
          </a:p>
        </p:txBody>
      </p:sp>
      <p:pic>
        <p:nvPicPr>
          <p:cNvPr id="21506" name="Picture 2" descr="http://im0-tub-ru.yandex.net/i?id=74520896-28-72&amp;n=2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692696"/>
            <a:ext cx="1508373" cy="2002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600" dirty="0" smtClean="0">
                <a:latin typeface="Monotype Corsiva" pitchFamily="66" charset="0"/>
              </a:rPr>
              <a:t>Виды теста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mtClean="0"/>
              <a:t>ДРОЖЖЕВОЕ? </a:t>
            </a:r>
          </a:p>
        </p:txBody>
      </p:sp>
      <p:pic>
        <p:nvPicPr>
          <p:cNvPr id="16386" name="Picture 2" descr="http://im3-tub-ru.yandex.net/i?id=439666939-1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725144"/>
            <a:ext cx="3078088" cy="1923805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3023320" y="980728"/>
            <a:ext cx="6120680" cy="3528392"/>
          </a:xfrm>
          <a:prstGeom prst="cloudCallout">
            <a:avLst>
              <a:gd name="adj1" fmla="val -31359"/>
              <a:gd name="adj2" fmla="val 67237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851920" y="1556792"/>
            <a:ext cx="5122912" cy="3921299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БЕЗДРОЖЖЕВОЕ</a:t>
            </a:r>
            <a:br>
              <a:rPr lang="ru-RU" dirty="0" smtClean="0"/>
            </a:br>
            <a:r>
              <a:rPr lang="ru-RU" dirty="0" smtClean="0"/>
              <a:t>(пресное)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  – песочное?</a:t>
            </a:r>
            <a:br>
              <a:rPr lang="ru-RU" dirty="0" smtClean="0"/>
            </a:br>
            <a:r>
              <a:rPr lang="ru-RU" dirty="0" smtClean="0"/>
              <a:t>– бисквитное?</a:t>
            </a:r>
            <a:br>
              <a:rPr lang="ru-RU" dirty="0" smtClean="0"/>
            </a:br>
            <a:r>
              <a:rPr lang="ru-RU" dirty="0" smtClean="0"/>
              <a:t>– слоеное?</a:t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err="1" smtClean="0"/>
              <a:t>Бездрожжевое</a:t>
            </a:r>
            <a:r>
              <a:rPr lang="ru-RU" dirty="0" smtClean="0"/>
              <a:t> (пресное) тесто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268760"/>
          <a:ext cx="8219256" cy="5106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752"/>
                <a:gridCol w="2739752"/>
                <a:gridCol w="2739752"/>
              </a:tblGrid>
              <a:tr h="80408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otype Corsiva" pitchFamily="66" charset="0"/>
                        </a:rPr>
                        <a:t>Слоеное тесто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Песочное тесто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Monotype Corsiva" pitchFamily="66" charset="0"/>
                        </a:rPr>
                        <a:t>Бисквитное тесто</a:t>
                      </a:r>
                      <a:endParaRPr lang="ru-RU" sz="2800" dirty="0"/>
                    </a:p>
                  </a:txBody>
                  <a:tcPr/>
                </a:tc>
              </a:tr>
              <a:tr h="80408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Мука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Мука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Сахар </a:t>
                      </a:r>
                      <a:endParaRPr lang="ru-RU" sz="2800" dirty="0"/>
                    </a:p>
                  </a:txBody>
                  <a:tcPr/>
                </a:tc>
              </a:tr>
              <a:tr h="80408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Маргарин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Маргарин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Яйца </a:t>
                      </a:r>
                      <a:endParaRPr lang="ru-RU" sz="2800" dirty="0"/>
                    </a:p>
                  </a:txBody>
                  <a:tcPr/>
                </a:tc>
              </a:tr>
              <a:tr h="80408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Яйца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Яйца</a:t>
                      </a:r>
                      <a:r>
                        <a:rPr lang="ru-RU" sz="2800" baseline="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Мука </a:t>
                      </a:r>
                      <a:endParaRPr lang="ru-RU" sz="2800" dirty="0"/>
                    </a:p>
                  </a:txBody>
                  <a:tcPr/>
                </a:tc>
              </a:tr>
              <a:tr h="80408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Вода </a:t>
                      </a:r>
                    </a:p>
                    <a:p>
                      <a:r>
                        <a:rPr lang="ru-RU" sz="2800" dirty="0" smtClean="0"/>
                        <a:t>Соль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Сахар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/>
                    </a:p>
                  </a:txBody>
                  <a:tcPr/>
                </a:tc>
              </a:tr>
              <a:tr h="80408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Сода 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Сода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Бисквитное тесто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b="1" dirty="0" smtClean="0">
                <a:latin typeface="Monotype Corsiva" pitchFamily="66" charset="0"/>
              </a:rPr>
              <a:t>Состав:</a:t>
            </a:r>
          </a:p>
          <a:p>
            <a:r>
              <a:rPr lang="ru-RU" dirty="0" smtClean="0">
                <a:latin typeface="Monotype Corsiva" pitchFamily="66" charset="0"/>
              </a:rPr>
              <a:t>Сахар</a:t>
            </a:r>
          </a:p>
          <a:p>
            <a:r>
              <a:rPr lang="ru-RU" dirty="0" smtClean="0">
                <a:latin typeface="Monotype Corsiva" pitchFamily="66" charset="0"/>
              </a:rPr>
              <a:t>Яйца</a:t>
            </a:r>
          </a:p>
          <a:p>
            <a:pPr eaLnBrk="1" hangingPunct="1"/>
            <a:r>
              <a:rPr lang="ru-RU" dirty="0" smtClean="0">
                <a:latin typeface="Monotype Corsiva" pitchFamily="66" charset="0"/>
              </a:rPr>
              <a:t>Мука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Бисквитное тесто имеет жидкую консистенцию. Разрыхлителями служат взбитые с сахаром яйца или белки. Время выпекания 20-40 минут.</a:t>
            </a:r>
            <a:endParaRPr lang="ru-RU" dirty="0" smtClean="0"/>
          </a:p>
          <a:p>
            <a:pPr eaLnBrk="1" hangingPunct="1"/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2619375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852936"/>
            <a:ext cx="2183135" cy="162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412777"/>
            <a:ext cx="1872208" cy="184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err="1" smtClean="0"/>
              <a:t>Инструкционнöй</a:t>
            </a:r>
            <a:r>
              <a:rPr lang="ru-RU" b="1" i="1" u="sng" dirty="0" smtClean="0"/>
              <a:t> карта: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i="1" dirty="0" smtClean="0"/>
              <a:t>Сакар да </a:t>
            </a:r>
            <a:r>
              <a:rPr lang="ru-RU" i="1" dirty="0" err="1" smtClean="0"/>
              <a:t>кольк</a:t>
            </a:r>
            <a:r>
              <a:rPr lang="ru-RU" i="1" dirty="0" smtClean="0"/>
              <a:t> </a:t>
            </a:r>
            <a:r>
              <a:rPr lang="ru-RU" i="1" dirty="0" err="1" smtClean="0"/>
              <a:t>артмöдны</a:t>
            </a:r>
            <a:r>
              <a:rPr lang="ru-RU" i="1" dirty="0" smtClean="0"/>
              <a:t> </a:t>
            </a:r>
            <a:r>
              <a:rPr lang="ru-RU" i="1" dirty="0" err="1" smtClean="0"/>
              <a:t>быгйöдз</a:t>
            </a:r>
            <a:r>
              <a:rPr lang="ru-RU" i="1" dirty="0" smtClean="0"/>
              <a:t>, </a:t>
            </a:r>
            <a:r>
              <a:rPr lang="ru-RU" i="1" dirty="0" err="1" smtClean="0"/>
              <a:t>содтыны</a:t>
            </a:r>
            <a:r>
              <a:rPr lang="ru-RU" i="1" dirty="0" smtClean="0"/>
              <a:t> сода. </a:t>
            </a:r>
            <a:endParaRPr lang="ru-RU" dirty="0" smtClean="0"/>
          </a:p>
          <a:p>
            <a:pPr lvl="0"/>
            <a:r>
              <a:rPr lang="ru-RU" i="1" dirty="0" err="1" smtClean="0"/>
              <a:t>Содтыны</a:t>
            </a:r>
            <a:r>
              <a:rPr lang="ru-RU" i="1" dirty="0" smtClean="0"/>
              <a:t> </a:t>
            </a:r>
            <a:r>
              <a:rPr lang="ru-RU" i="1" dirty="0" err="1" smtClean="0"/>
              <a:t>пув</a:t>
            </a:r>
            <a:r>
              <a:rPr lang="ru-RU" i="1" dirty="0" smtClean="0"/>
              <a:t> да </a:t>
            </a:r>
            <a:r>
              <a:rPr lang="ru-RU" i="1" dirty="0" err="1" smtClean="0"/>
              <a:t>гудравны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</a:p>
          <a:p>
            <a:pPr lvl="0"/>
            <a:r>
              <a:rPr lang="ru-RU" i="1" dirty="0" err="1" smtClean="0"/>
              <a:t>Содтыны</a:t>
            </a:r>
            <a:r>
              <a:rPr lang="ru-RU" i="1" dirty="0" smtClean="0"/>
              <a:t> </a:t>
            </a:r>
            <a:r>
              <a:rPr lang="ru-RU" i="1" dirty="0" err="1" smtClean="0"/>
              <a:t>пызь</a:t>
            </a:r>
            <a:r>
              <a:rPr lang="ru-RU" i="1" dirty="0" smtClean="0"/>
              <a:t>, </a:t>
            </a:r>
            <a:r>
              <a:rPr lang="ru-RU" i="1" dirty="0" err="1" smtClean="0"/>
              <a:t>гудравны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</a:p>
          <a:p>
            <a:pPr lvl="0"/>
            <a:r>
              <a:rPr lang="ru-RU" i="1" dirty="0" smtClean="0"/>
              <a:t>Форма </a:t>
            </a:r>
            <a:r>
              <a:rPr lang="ru-RU" i="1" dirty="0" err="1" smtClean="0"/>
              <a:t>мавтны</a:t>
            </a:r>
            <a:r>
              <a:rPr lang="ru-RU" i="1" dirty="0" smtClean="0"/>
              <a:t> </a:t>
            </a:r>
            <a:r>
              <a:rPr lang="ru-RU" i="1" dirty="0" err="1" smtClean="0"/>
              <a:t>мöс</a:t>
            </a:r>
            <a:r>
              <a:rPr lang="ru-RU" i="1" dirty="0" smtClean="0"/>
              <a:t> </a:t>
            </a:r>
            <a:r>
              <a:rPr lang="ru-RU" i="1" dirty="0" err="1" smtClean="0"/>
              <a:t>выйöн</a:t>
            </a:r>
            <a:r>
              <a:rPr lang="ru-RU" i="1" dirty="0" smtClean="0"/>
              <a:t>, </a:t>
            </a:r>
            <a:r>
              <a:rPr lang="ru-RU" i="1" dirty="0" err="1" smtClean="0"/>
              <a:t>пыдöссö</a:t>
            </a:r>
            <a:r>
              <a:rPr lang="ru-RU" i="1" dirty="0" smtClean="0"/>
              <a:t> </a:t>
            </a:r>
            <a:r>
              <a:rPr lang="ru-RU" i="1" dirty="0" err="1" smtClean="0"/>
              <a:t>вевтыртны</a:t>
            </a:r>
            <a:r>
              <a:rPr lang="ru-RU" i="1" dirty="0" smtClean="0"/>
              <a:t> </a:t>
            </a:r>
            <a:r>
              <a:rPr lang="ru-RU" i="1" dirty="0" err="1" smtClean="0"/>
              <a:t>маннöй</a:t>
            </a:r>
            <a:r>
              <a:rPr lang="ru-RU" i="1" dirty="0" smtClean="0"/>
              <a:t> </a:t>
            </a:r>
            <a:r>
              <a:rPr lang="ru-RU" i="1" dirty="0" err="1" smtClean="0"/>
              <a:t>шыдöсöн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</a:p>
          <a:p>
            <a:pPr lvl="0"/>
            <a:r>
              <a:rPr lang="ru-RU" i="1" dirty="0" err="1" smtClean="0"/>
              <a:t>Няньшом</a:t>
            </a:r>
            <a:r>
              <a:rPr lang="ru-RU" i="1" dirty="0" smtClean="0"/>
              <a:t> </a:t>
            </a:r>
            <a:r>
              <a:rPr lang="ru-RU" i="1" dirty="0" err="1" smtClean="0"/>
              <a:t>пуктыны</a:t>
            </a:r>
            <a:r>
              <a:rPr lang="ru-RU" i="1" dirty="0" smtClean="0"/>
              <a:t> </a:t>
            </a:r>
            <a:r>
              <a:rPr lang="ru-RU" i="1" dirty="0" err="1" smtClean="0"/>
              <a:t>формаö</a:t>
            </a:r>
            <a:r>
              <a:rPr lang="ru-RU" i="1" dirty="0" smtClean="0"/>
              <a:t>, </a:t>
            </a:r>
            <a:r>
              <a:rPr lang="ru-RU" i="1" dirty="0" err="1" smtClean="0"/>
              <a:t>шыльöдны</a:t>
            </a:r>
            <a:r>
              <a:rPr lang="ru-RU" i="1" dirty="0" smtClean="0"/>
              <a:t>. </a:t>
            </a:r>
            <a:r>
              <a:rPr lang="ru-RU" i="1" dirty="0" err="1" smtClean="0"/>
              <a:t>Пуктыны</a:t>
            </a:r>
            <a:r>
              <a:rPr lang="ru-RU" i="1" dirty="0" smtClean="0"/>
              <a:t> </a:t>
            </a:r>
            <a:r>
              <a:rPr lang="ru-RU" i="1" dirty="0" err="1" smtClean="0"/>
              <a:t>ставсö</a:t>
            </a:r>
            <a:r>
              <a:rPr lang="ru-RU" i="1" dirty="0" smtClean="0"/>
              <a:t> </a:t>
            </a:r>
            <a:r>
              <a:rPr lang="ru-RU" i="1" dirty="0" err="1" smtClean="0"/>
              <a:t>шонтöм</a:t>
            </a:r>
            <a:r>
              <a:rPr lang="ru-RU" i="1" dirty="0" smtClean="0"/>
              <a:t> </a:t>
            </a:r>
            <a:r>
              <a:rPr lang="ru-RU" i="1" dirty="0" err="1" smtClean="0"/>
              <a:t>пöжасян</a:t>
            </a:r>
            <a:r>
              <a:rPr lang="ru-RU" i="1" dirty="0" smtClean="0"/>
              <a:t> </a:t>
            </a:r>
            <a:r>
              <a:rPr lang="ru-RU" i="1" dirty="0" err="1" smtClean="0"/>
              <a:t>пачö</a:t>
            </a:r>
            <a:r>
              <a:rPr lang="ru-RU" i="1" dirty="0" smtClean="0"/>
              <a:t>.</a:t>
            </a:r>
          </a:p>
          <a:p>
            <a:pPr lvl="0"/>
            <a:r>
              <a:rPr lang="ru-RU" i="1" dirty="0" err="1" smtClean="0"/>
              <a:t>Пöжавны</a:t>
            </a:r>
            <a:r>
              <a:rPr lang="ru-RU" i="1" dirty="0" smtClean="0"/>
              <a:t> </a:t>
            </a:r>
            <a:r>
              <a:rPr lang="ru-RU" i="1" dirty="0" err="1" smtClean="0"/>
              <a:t>дас</a:t>
            </a:r>
            <a:r>
              <a:rPr lang="ru-RU" i="1" dirty="0" smtClean="0"/>
              <a:t> вит- </a:t>
            </a:r>
            <a:r>
              <a:rPr lang="ru-RU" i="1" dirty="0" err="1" smtClean="0"/>
              <a:t>кызь</a:t>
            </a:r>
            <a:r>
              <a:rPr lang="ru-RU" i="1" dirty="0" smtClean="0"/>
              <a:t> минут </a:t>
            </a:r>
            <a:r>
              <a:rPr lang="ru-RU" i="1" dirty="0" err="1" smtClean="0"/>
              <a:t>кыксё</a:t>
            </a:r>
            <a:r>
              <a:rPr lang="ru-RU" i="1" dirty="0" smtClean="0"/>
              <a:t> </a:t>
            </a:r>
            <a:r>
              <a:rPr lang="ru-RU" i="1" dirty="0" err="1" smtClean="0"/>
              <a:t>градусöн</a:t>
            </a:r>
            <a:r>
              <a:rPr lang="ru-RU" i="1" dirty="0" smtClean="0"/>
              <a:t>.</a:t>
            </a:r>
            <a:endParaRPr lang="ru-RU" dirty="0" smtClean="0"/>
          </a:p>
          <a:p>
            <a:pPr lvl="0"/>
            <a:r>
              <a:rPr lang="ru-RU" i="1" dirty="0" err="1" smtClean="0"/>
              <a:t>Перйыны</a:t>
            </a:r>
            <a:r>
              <a:rPr lang="ru-RU" i="1" dirty="0" smtClean="0"/>
              <a:t> </a:t>
            </a:r>
            <a:r>
              <a:rPr lang="ru-RU" i="1" dirty="0" err="1" smtClean="0"/>
              <a:t>формаысь</a:t>
            </a:r>
            <a:r>
              <a:rPr lang="ru-RU" i="1" dirty="0" smtClean="0"/>
              <a:t> </a:t>
            </a:r>
            <a:r>
              <a:rPr lang="ru-RU" i="1" dirty="0" err="1" smtClean="0"/>
              <a:t>тасьтiö</a:t>
            </a:r>
            <a:r>
              <a:rPr lang="ru-RU" i="1" dirty="0" smtClean="0"/>
              <a:t>, </a:t>
            </a:r>
            <a:r>
              <a:rPr lang="ru-RU" i="1" dirty="0" err="1" smtClean="0"/>
              <a:t>велдорас</a:t>
            </a:r>
            <a:r>
              <a:rPr lang="ru-RU" i="1" dirty="0" smtClean="0"/>
              <a:t> </a:t>
            </a:r>
            <a:r>
              <a:rPr lang="ru-RU" i="1" dirty="0" err="1" smtClean="0"/>
              <a:t>содтыны</a:t>
            </a:r>
            <a:r>
              <a:rPr lang="ru-RU" i="1" dirty="0" smtClean="0"/>
              <a:t> </a:t>
            </a:r>
            <a:r>
              <a:rPr lang="ru-RU" i="1" dirty="0" err="1" smtClean="0"/>
              <a:t>скарнöй</a:t>
            </a:r>
            <a:r>
              <a:rPr lang="ru-RU" i="1" dirty="0" smtClean="0"/>
              <a:t> пудра.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Инструкционная карта приготовления пирога с брусникой в картинках: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59832" y="5229200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  </a:t>
            </a:r>
            <a:endParaRPr lang="ru-RU" sz="2400" i="1" dirty="0"/>
          </a:p>
        </p:txBody>
      </p:sp>
      <p:pic>
        <p:nvPicPr>
          <p:cNvPr id="1026" name="Picture 2" descr="C:\Users\оксана\Documents\атестация технология\открытый урок\фото\DSCN87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2520279" cy="1890209"/>
          </a:xfrm>
          <a:prstGeom prst="rect">
            <a:avLst/>
          </a:prstGeom>
          <a:noFill/>
        </p:spPr>
      </p:pic>
      <p:pic>
        <p:nvPicPr>
          <p:cNvPr id="1027" name="Picture 3" descr="C:\Users\оксана\Documents\атестация технология\открытый урок\фото\DSCN87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556792"/>
            <a:ext cx="2496410" cy="1872208"/>
          </a:xfrm>
          <a:prstGeom prst="rect">
            <a:avLst/>
          </a:prstGeom>
          <a:noFill/>
        </p:spPr>
      </p:pic>
      <p:pic>
        <p:nvPicPr>
          <p:cNvPr id="1028" name="Picture 4" descr="C:\Users\оксана\Documents\атестация технология\открытый урок\фото\DSCN87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556792"/>
            <a:ext cx="2496410" cy="1872208"/>
          </a:xfrm>
          <a:prstGeom prst="rect">
            <a:avLst/>
          </a:prstGeom>
          <a:noFill/>
        </p:spPr>
      </p:pic>
      <p:pic>
        <p:nvPicPr>
          <p:cNvPr id="1029" name="Picture 5" descr="C:\Users\оксана\Documents\атестация технология\открытый урок\фото\DSCN87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861048"/>
            <a:ext cx="2496410" cy="1872208"/>
          </a:xfrm>
          <a:prstGeom prst="rect">
            <a:avLst/>
          </a:prstGeom>
          <a:noFill/>
        </p:spPr>
      </p:pic>
      <p:pic>
        <p:nvPicPr>
          <p:cNvPr id="1032" name="Picture 8" descr="C:\Users\оксана\Documents\атестация технология\открытый урок\фото\DSCN87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861048"/>
            <a:ext cx="2592426" cy="1944216"/>
          </a:xfrm>
          <a:prstGeom prst="rect">
            <a:avLst/>
          </a:prstGeom>
          <a:noFill/>
        </p:spPr>
      </p:pic>
      <p:pic>
        <p:nvPicPr>
          <p:cNvPr id="19" name="Picture 2" descr="C:\Users\оксана\Documents\атестация технология\открытый урок\фото\DSCN88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933056"/>
            <a:ext cx="2441244" cy="1830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Этот рецепт станет палочкой выручалочкой для вас. И порадует ваших гостей!</a:t>
            </a:r>
            <a:endParaRPr lang="ru-RU" sz="3200" dirty="0"/>
          </a:p>
        </p:txBody>
      </p:sp>
      <p:pic>
        <p:nvPicPr>
          <p:cNvPr id="4" name="Picture 7" descr="C:\Users\оксана\Documents\атестация технология\открытый урок\фото\DSCN8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2496426" cy="1872220"/>
          </a:xfrm>
          <a:prstGeom prst="rect">
            <a:avLst/>
          </a:prstGeom>
          <a:noFill/>
        </p:spPr>
      </p:pic>
      <p:pic>
        <p:nvPicPr>
          <p:cNvPr id="2051" name="Picture 3" descr="C:\Users\оксана\Documents\атестация технология\открытый урок\фото\DSCN8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44824"/>
            <a:ext cx="2472433" cy="1854226"/>
          </a:xfrm>
          <a:prstGeom prst="rect">
            <a:avLst/>
          </a:prstGeom>
          <a:noFill/>
        </p:spPr>
      </p:pic>
      <p:pic>
        <p:nvPicPr>
          <p:cNvPr id="2052" name="Picture 4" descr="C:\Users\оксана\Documents\атестация технология\открытый урок\фото\DSCN8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44824"/>
            <a:ext cx="2496411" cy="1872208"/>
          </a:xfrm>
          <a:prstGeom prst="rect">
            <a:avLst/>
          </a:prstGeom>
          <a:noFill/>
        </p:spPr>
      </p:pic>
      <p:pic>
        <p:nvPicPr>
          <p:cNvPr id="2053" name="Picture 5" descr="C:\Users\оксана\Documents\атестация технология\открытый урок\фото\DSCN88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05064"/>
            <a:ext cx="2592426" cy="1944216"/>
          </a:xfrm>
          <a:prstGeom prst="rect">
            <a:avLst/>
          </a:prstGeom>
          <a:noFill/>
        </p:spPr>
      </p:pic>
      <p:pic>
        <p:nvPicPr>
          <p:cNvPr id="2054" name="Picture 6" descr="C:\Users\оксана\Documents\атестация технология\открытый урок\фото\DSCN88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05064"/>
            <a:ext cx="2555776" cy="1916730"/>
          </a:xfrm>
          <a:prstGeom prst="rect">
            <a:avLst/>
          </a:prstGeom>
          <a:noFill/>
        </p:spPr>
      </p:pic>
      <p:pic>
        <p:nvPicPr>
          <p:cNvPr id="2055" name="Picture 7" descr="C:\Users\оксана\Documents\атестация технология\открытый урок\фото\DSCN88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005064"/>
            <a:ext cx="2592426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Требования к </a:t>
            </a:r>
            <a:r>
              <a:rPr lang="ru-RU" smtClean="0">
                <a:latin typeface="Monotype Corsiva" pitchFamily="66" charset="0"/>
              </a:rPr>
              <a:t>качеству  готового блюда: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Внешний вид?</a:t>
            </a:r>
          </a:p>
          <a:p>
            <a:pPr lvl="0"/>
            <a:r>
              <a:rPr lang="ru-RU" dirty="0" smtClean="0"/>
              <a:t>Запах?</a:t>
            </a:r>
          </a:p>
          <a:p>
            <a:pPr lvl="0"/>
            <a:r>
              <a:rPr lang="ru-RU" dirty="0" smtClean="0"/>
              <a:t>Вкус?</a:t>
            </a:r>
          </a:p>
          <a:p>
            <a:pPr lvl="0"/>
            <a:r>
              <a:rPr lang="ru-RU" dirty="0" smtClean="0"/>
              <a:t>Цвет?</a:t>
            </a:r>
          </a:p>
          <a:p>
            <a:pPr lvl="0"/>
            <a:r>
              <a:rPr lang="ru-RU" dirty="0" err="1" smtClean="0"/>
              <a:t>Консинстенция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283</Words>
  <Application>Microsoft Office PowerPoint</Application>
  <PresentationFormat>Экран (4:3)</PresentationFormat>
  <Paragraphs>80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Виды теста</vt:lpstr>
      <vt:lpstr>Бездрожжевое (пресное) тесто</vt:lpstr>
      <vt:lpstr>Бисквитное тесто</vt:lpstr>
      <vt:lpstr>Инструкционнöй карта: </vt:lpstr>
      <vt:lpstr>Инструкционная карта приготовления пирога с брусникой в картинках: </vt:lpstr>
      <vt:lpstr>Этот рецепт станет палочкой выручалочкой для вас. И порадует ваших гостей!</vt:lpstr>
      <vt:lpstr>Требования к качеству  готового блюда:</vt:lpstr>
      <vt:lpstr>Слайд 10</vt:lpstr>
      <vt:lpstr>Пирог называется «Трухлявый пень»</vt:lpstr>
      <vt:lpstr>Слайд 12</vt:lpstr>
      <vt:lpstr>Тема урока?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РџРёСЂРѕРіРё РіРѕС‚РѕРІСЏС‚ СЃР°РјРѕР№ СЂР°Р·РЅРѕРѕР±СЂР°Р·РЅРѕР№ С„РѕСЂРјС‹, СЂР°Р·РЅРѕРіРѕ СЂР°Р·РјРµСЂР°, СЃ СЂР°Р·Р»РёС‡РЅС‹РјРё РЅР°С‡РёРЅРєР°РјРё. РќР°РёР±РѕР»РµРµ СЂР°СЃРїСЂРѕСЃС‚СЂР°РЅРµРЅС‹ СЃР»РµРґСѓСЋС‰РёРµ С„РѕСЂРјС‹: Р·Р°РєСЂС‹С‚С‹Рµ вЂ” РєСЂСѓРіР»С‹Рµ, С‡РµС‚С‹СЂРµС…СѓРіРѕР»СЊРЅС‹Рµ, С‚СЂРµСѓРіРѕР»СЊРЅС‹Рµ; РїРѕР»СѓР·Р°РєСЂС‹С‚С‹Рµ вЂ” С‡РµС‚С‹СЂРµС…СѓРіРѕР»СЊРЅС‹Рµ Рё РєСЂСѓРіР»С‹Рµ (РІРµСЂС… СЃРґРµР»Р°РЅ РІ РІРёРґРµ СЂРµС€РµС‚РєРё РёР· РїРѕР»РѕСЃРѕРє С‚РµСЃС‚Р°); РѕС‚РєСЂС‹С‚С‹Рµ вЂ” РѕР±С‹С‡РЅРѕ РєСЂСѓРіР»С‹Рµ (РІ РІРёРґРµ Р±РѕР»СЊС€РѕР№ РІР°С‚СЂСѓС€РєРё СЃ РєСЂР°СЏРјРё РёР· Р·Р°С‰РёРїР°РЅРЅРѕРіРѕ РёР»Рё РїСЂРѕСЃС‚Рѕ РїРѕРґРІРµСЂРЅСѓС‚РѕРіРѕ С‚РµСЃС‚Р°).  Р—Р°РєСЂС‹С‚С‹Р№ РїРёСЂРѕРі РіРѕС‚РѕРІСЏС‚ РёР· РґСЂРѕР¶Р¶РµРІРѕРіРѕ РѕРїР°СЂРЅРѕРіРѕ С‚РµСЃС‚Р°. РўРµСЃС‚Рѕ СЂР°СЃРєР°С‚С‹РІР°СЋС‚ РІ РїР»Р°СЃС‚ С‚РѕР»С‰РёРЅРѕР№ 1 вЂ” 1,5 СЃРј (РїРѕ СЂР°Р·РјРµСЂСѓ Р»РёСЃС‚Р°), РїРµСЂРµРЅРѕСЃСЏС‚ РЅР° СЃРјР°Р·Р°РЅРЅС‹Р№ РјР°СЃР»РѕРј Р»РёСЃС‚ Рё СЂР°РІРЅРѕРјРµСЂРЅРѕ РїРѕ РІСЃРµР№ РїРѕРІРµСЂС…РЅРѕСЃС‚Рё, РѕСЃС‚Р°РІР»СЏСЏ СЃРІРѕР±РѕРґРЅС‹Рµ РєСЂР°СЏ РЅР° 1 вЂ” 1,5 СЃРј, РєР»Р°РґСѓС‚ С„Р°СЂС€.  Р—Р°С‚РµРј РЅР°РєСЂС‹РІР°СЋС‚ РІС‚РѕСЂС‹Рј РїР»Р°СЃС‚РѕРј, СЂР°СЃРєР°С‚Р°РЅРЅС‹Рј РЅРµРјРЅРѕРіРѕ С‚РѕРЅСЊС€Рµ, С‡РµРј РїРµСЂРІС‹Р№, Рё РєСЂР°СЏ РїСЂРёР¶РёРјР°СЋС‚. РРЅРѕРіРґР° РїР»Р°СЃС‚ С‚РµСЃС‚Р° РєР»Р°РґСѓС‚ РЅР° РґРѕСЃРєСѓ, РЅР° РЅРµРіРѕ вЂ” С„Р°СЂС€, РІС‚РѕСЂРѕР№ РїР»Р°СЃС‚ С‚РµСЃС‚Р°, РїР»Р°СЃС‚С‹ СЃРѕРµРґРёРЅСЏСЋС‚, Р·Р°С‚РµРј РѕСЃС‚РѕСЂРѕР¶РЅРѕ РїРµСЂРµРІРѕСЂР°С‡РёРІР°СЋС‚ РїРёСЂРѕРі СЃ РґРѕСЃРєРё, РЅР° СЃРјР°Р·Р°РЅРЅС‹Р№ РјР°СЃР»РѕРј Р»РёСЃС‚, С€РІРѕРј РІРЅРёР·.   РўР°РєРёРј Р¶Рµ РѕР±СЂР°Р·РѕРј РіРѕС‚РѕРІСЏС‚ Рё РєСЂСѓРіР»С‹Рµ РїРёСЂРѕРіРё, РІС‹РїРµРєР°СЏ РёС… РІ РєСЂСѓРіР»С‹С… РЅРёР·РєРёС… С„РѕСЂРјР°С… РёР»Рё РїСЂРѕСЃС‚Рѕ РЅР° РѕР±С‹С‡РЅРѕРј Р»РёСЃС‚Рµ, РїСЂРёРґР°РІР°СЏ РїР»Р°СЃС‚Р°Рј С‚РµСЃС‚Р° РїСЂРё СЂР°СЃРєР°С‚РєРµ РєСЂСѓРіР»СѓСЋ РёР»Рё РѕРІР°Р»СЊРЅСѓСЋ С„РѕСЂРјСѓ. РџРѕРІРµСЂС…РЅРѕСЃС‚СЊ РїРёСЂРѕРіР° РјРѕР¶РЅРѕ СѓРєСЂР°СЃРёС‚СЊ РѕСЂРЅР°РјРµРЅС‚Р°РјРё РёР· С‚РµСЃС‚Р°. Р”Р»СЏ СЌС‚РѕРіРѕ РѕСЃС‚Р°С‚РєРё С‚РµСЃС‚Р° С‚РѕРЅРєРѕ СЂР°СЃРєР°С‚С‹РІР°С</dc:title>
  <dc:creator>оксана</dc:creator>
  <cp:lastModifiedBy>оксана</cp:lastModifiedBy>
  <cp:revision>59</cp:revision>
  <dcterms:created xsi:type="dcterms:W3CDTF">2012-10-14T16:27:41Z</dcterms:created>
  <dcterms:modified xsi:type="dcterms:W3CDTF">2013-03-20T13:24:46Z</dcterms:modified>
</cp:coreProperties>
</file>