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lus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5;&#1076;&#1077;%20&#1090;&#1086;&#1088;&#1075;&#1091;&#1102;&#1090;%20&#1089;&#1084;&#1077;&#1088;&#1090;&#1100;&#1102;\&#1057;&#1090;&#1088;&#1072;&#1096;&#1085;&#1099;&#1081;%20&#1083;&#1080;&#1082;%20&#1085;&#1072;&#1088;&#1082;&#1086;&#1084;&#1072;&#1085;&#1080;&#1080;%20flv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5;&#1076;&#1077;%20&#1090;&#1086;&#1088;&#1075;&#1091;&#1102;&#1090;%20&#1089;&#1084;&#1077;&#1088;&#1090;&#1100;&#1102;\&#1057;&#1086;&#1094;&#1080;&#1072;&#1083;&#1100;&#1085;&#1072;&#1103;%20&#1088;&#1077;&#1082;&#1083;&#1072;&#1084;&#1072;%20&#1087;&#1088;&#1086;&#1090;&#1080;&#1074;%20&#1085;&#1072;&#1088;&#1082;&#1086;&#1090;&#1080;&#1082;&#1086;&#1074;%20'&#1057;&#1099;&#1075;&#1088;&#1072;&#1077;&#1084;%20'.a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5;&#1076;&#1077;%20&#1090;&#1086;&#1088;&#1075;&#1091;&#1102;&#1090;%20&#1089;&#1084;&#1077;&#1088;&#1090;&#1100;&#1102;\&#1055;&#1088;&#1086;&#1077;&#1082;&#1090;%20&#1087;&#1088;&#1086;&#1090;&#1080;&#1074;%20&#1085;&#1072;&#1088;&#1082;&#1086;&#1090;&#1080;&#1082;&#1086;&#1074;%20&#1052;&#1067;%20&#1042;&#1067;&#1041;&#1048;&#1056;&#1040;&#1045;&#1052;%20&#1046;&#1048;&#1047;&#1053;&#1068;!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192882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Bookman Old Style" pitchFamily="18" charset="0"/>
              </a:rPr>
              <a:t>Где торгуют с</a:t>
            </a:r>
            <a:r>
              <a:rPr lang="ru-RU" sz="6600" dirty="0" smtClean="0">
                <a:latin typeface="Bookman Old Style" pitchFamily="18" charset="0"/>
              </a:rPr>
              <a:t>м</a:t>
            </a:r>
            <a:r>
              <a:rPr lang="ru-RU" sz="6600" dirty="0" smtClean="0">
                <a:latin typeface="Bookman Old Style" pitchFamily="18" charset="0"/>
              </a:rPr>
              <a:t>ертью</a:t>
            </a:r>
            <a:r>
              <a:rPr lang="en-US" sz="6600" dirty="0" smtClean="0">
                <a:latin typeface="Bookman Old Style" pitchFamily="18" charset="0"/>
              </a:rPr>
              <a:t>?</a:t>
            </a:r>
            <a:endParaRPr lang="ru-RU" sz="6600" dirty="0">
              <a:latin typeface="Bookman Old Style" pitchFamily="18" charset="0"/>
            </a:endParaRPr>
          </a:p>
        </p:txBody>
      </p:sp>
      <p:pic>
        <p:nvPicPr>
          <p:cNvPr id="1026" name="Picture 2" descr="C:\Users\Admin\Desktop\где торгуют смертью\89fd7d6db582a5fa13d6618cac3764b80e5d85dd_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839690" cy="449899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для презентации\1172879_800_533_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8094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рашный лик наркомании fl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для презентации\150212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2093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Desktop\где торгуют смертью\0_88e83_7a2d2c1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221230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где торгуют смертью\we-are-against-dru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8063" y="-3314700"/>
            <a:ext cx="15240001" cy="11430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для презентации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883"/>
            <a:ext cx="9144000" cy="688588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для презентации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25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циальная реклама против наркотиков 'Сыграем '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где торгуют смертью\95088d818c29b392b280a8541934dd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оект против наркотиков МЫ ВЫБИРАЕМ ЖИЗНЬ!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для презентации\266786b14f115b6e0d99d0be8efab2ad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7124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для презентации\976119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7044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для презентации\26482_NpAdv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8286808" cy="642942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для презентации\cocaina-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429420" cy="610064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для презентации\42094499_1971m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346220" cy="636309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для презентации\jjqkzizo%20idbdfsjw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для презентации\l13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077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4</Words>
  <PresentationFormat>Экран (4:3)</PresentationFormat>
  <Paragraphs>1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Kvinta</dc:creator>
  <cp:lastModifiedBy>Admin</cp:lastModifiedBy>
  <cp:revision>1</cp:revision>
  <dcterms:created xsi:type="dcterms:W3CDTF">2013-11-17T15:15:49Z</dcterms:created>
  <dcterms:modified xsi:type="dcterms:W3CDTF">2013-11-17T15:50:58Z</dcterms:modified>
</cp:coreProperties>
</file>