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70" r:id="rId3"/>
    <p:sldId id="271" r:id="rId4"/>
    <p:sldId id="275" r:id="rId5"/>
    <p:sldId id="258" r:id="rId6"/>
    <p:sldId id="261" r:id="rId7"/>
    <p:sldId id="262" r:id="rId8"/>
    <p:sldId id="285" r:id="rId9"/>
    <p:sldId id="267" r:id="rId10"/>
    <p:sldId id="279" r:id="rId11"/>
    <p:sldId id="268" r:id="rId12"/>
    <p:sldId id="269" r:id="rId13"/>
    <p:sldId id="27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96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CA6152D-317C-472F-A5C5-22A674B1F346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A63A0FA-1090-49AA-B02E-28F57AEC4D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A6152D-317C-472F-A5C5-22A674B1F346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63A0FA-1090-49AA-B02E-28F57AEC4D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A6152D-317C-472F-A5C5-22A674B1F346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63A0FA-1090-49AA-B02E-28F57AEC4D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A6152D-317C-472F-A5C5-22A674B1F346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63A0FA-1090-49AA-B02E-28F57AEC4D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A6152D-317C-472F-A5C5-22A674B1F346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63A0FA-1090-49AA-B02E-28F57AEC4D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A6152D-317C-472F-A5C5-22A674B1F346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63A0FA-1090-49AA-B02E-28F57AEC4D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A6152D-317C-472F-A5C5-22A674B1F346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63A0FA-1090-49AA-B02E-28F57AEC4D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A6152D-317C-472F-A5C5-22A674B1F346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63A0FA-1090-49AA-B02E-28F57AEC4D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A6152D-317C-472F-A5C5-22A674B1F346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63A0FA-1090-49AA-B02E-28F57AEC4D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CA6152D-317C-472F-A5C5-22A674B1F346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63A0FA-1090-49AA-B02E-28F57AEC4D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CA6152D-317C-472F-A5C5-22A674B1F346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A63A0FA-1090-49AA-B02E-28F57AEC4D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CA6152D-317C-472F-A5C5-22A674B1F346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A63A0FA-1090-49AA-B02E-28F57AEC4D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9.jpe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2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Маня\Рабочий стол\фото монограмм\Untitled-Scanned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714620"/>
            <a:ext cx="2000264" cy="22719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14338"/>
            <a:ext cx="8372476" cy="2357454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/>
              <a:t>         МОУ Сычевская  средняя  школа  №1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>
                <a:solidFill>
                  <a:srgbClr val="C00000"/>
                </a:solidFill>
              </a:rPr>
              <a:t>Презентация  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к уроку  технологии для 5 класса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2000239"/>
            <a:ext cx="7072362" cy="4247317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Монограммы </a:t>
            </a:r>
          </a:p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и  метки</a:t>
            </a:r>
          </a:p>
          <a:p>
            <a:pPr algn="ctr"/>
            <a:endParaRPr lang="ru-RU" sz="6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Составила  Ревва М.В.,</a:t>
            </a:r>
          </a:p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          учитель технологии</a:t>
            </a:r>
          </a:p>
          <a:p>
            <a:pPr algn="ctr"/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г. Сычевка, 2009г.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  <p:pic>
        <p:nvPicPr>
          <p:cNvPr id="1026" name="Picture 2" descr="C:\Documents and Settings\Маня\Рабочий стол\фото монограмм\Untitled-Scanned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3891" y="3571876"/>
            <a:ext cx="2850109" cy="2941659"/>
          </a:xfrm>
          <a:prstGeom prst="rect">
            <a:avLst/>
          </a:prstGeom>
          <a:noFill/>
        </p:spPr>
      </p:pic>
      <p:pic>
        <p:nvPicPr>
          <p:cNvPr id="1028" name="Picture 4" descr="C:\Documents and Settings\Маня\Рабочий стол\маня\картинки\SO00704_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85728"/>
            <a:ext cx="785818" cy="999513"/>
          </a:xfrm>
          <a:prstGeom prst="rect">
            <a:avLst/>
          </a:prstGeom>
          <a:noFill/>
        </p:spPr>
      </p:pic>
      <p:pic>
        <p:nvPicPr>
          <p:cNvPr id="7" name="Picture 4" descr="C:\Documents and Settings\Маня\Рабочий стол\маня\картинки\SO00704_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24" y="285728"/>
            <a:ext cx="785818" cy="999513"/>
          </a:xfrm>
          <a:prstGeom prst="rect">
            <a:avLst/>
          </a:prstGeom>
          <a:noFill/>
        </p:spPr>
      </p:pic>
      <p:pic>
        <p:nvPicPr>
          <p:cNvPr id="8" name="Picture 4" descr="C:\Documents and Settings\Маня\Рабочий стол\маня\картинки\SO00704_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214422"/>
            <a:ext cx="785818" cy="999513"/>
          </a:xfrm>
          <a:prstGeom prst="rect">
            <a:avLst/>
          </a:prstGeom>
          <a:noFill/>
        </p:spPr>
      </p:pic>
      <p:pic>
        <p:nvPicPr>
          <p:cNvPr id="9" name="Picture 4" descr="C:\Documents and Settings\Маня\Рабочий стол\маня\картинки\SO00704_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24" y="1285860"/>
            <a:ext cx="785818" cy="999513"/>
          </a:xfrm>
          <a:prstGeom prst="rect">
            <a:avLst/>
          </a:prstGeom>
          <a:noFill/>
        </p:spPr>
      </p:pic>
      <p:pic>
        <p:nvPicPr>
          <p:cNvPr id="10" name="Picture 4" descr="C:\Documents and Settings\Маня\Рабочий стол\маня\картинки\SO00704_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214554"/>
            <a:ext cx="785818" cy="999513"/>
          </a:xfrm>
          <a:prstGeom prst="rect">
            <a:avLst/>
          </a:prstGeom>
          <a:noFill/>
        </p:spPr>
      </p:pic>
      <p:pic>
        <p:nvPicPr>
          <p:cNvPr id="11" name="Picture 4" descr="C:\Documents and Settings\Маня\Рабочий стол\маня\картинки\SO00704_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24" y="2285992"/>
            <a:ext cx="785818" cy="999513"/>
          </a:xfrm>
          <a:prstGeom prst="rect">
            <a:avLst/>
          </a:prstGeom>
          <a:noFill/>
        </p:spPr>
      </p:pic>
      <p:pic>
        <p:nvPicPr>
          <p:cNvPr id="12" name="Picture 4" descr="C:\Documents and Settings\Маня\Рабочий стол\маня\картинки\SO00704_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214686"/>
            <a:ext cx="785818" cy="999513"/>
          </a:xfrm>
          <a:prstGeom prst="rect">
            <a:avLst/>
          </a:prstGeom>
          <a:noFill/>
        </p:spPr>
      </p:pic>
      <p:pic>
        <p:nvPicPr>
          <p:cNvPr id="13" name="Picture 4" descr="C:\Documents and Settings\Маня\Рабочий стол\маня\картинки\SO00704_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143380"/>
            <a:ext cx="785818" cy="999513"/>
          </a:xfrm>
          <a:prstGeom prst="rect">
            <a:avLst/>
          </a:prstGeom>
          <a:noFill/>
        </p:spPr>
      </p:pic>
      <p:pic>
        <p:nvPicPr>
          <p:cNvPr id="14" name="Picture 4" descr="C:\Documents and Settings\Маня\Рабочий стол\маня\картинки\SO00704_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5143512"/>
            <a:ext cx="785818" cy="9995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я\Рабочий стол\clip_image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2448272" cy="1889081"/>
          </a:xfrm>
          <a:prstGeom prst="rect">
            <a:avLst/>
          </a:prstGeom>
          <a:noFill/>
        </p:spPr>
      </p:pic>
      <p:pic>
        <p:nvPicPr>
          <p:cNvPr id="4" name="Picture 2" descr="C:\Documents and Settings\я\Рабочий стол\clip_image00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620688"/>
            <a:ext cx="2060767" cy="1640604"/>
          </a:xfrm>
          <a:prstGeom prst="rect">
            <a:avLst/>
          </a:prstGeom>
          <a:noFill/>
        </p:spPr>
      </p:pic>
      <p:graphicFrame>
        <p:nvGraphicFramePr>
          <p:cNvPr id="32769" name="Object 1"/>
          <p:cNvGraphicFramePr>
            <a:graphicFrameLocks noChangeAspect="1"/>
          </p:cNvGraphicFramePr>
          <p:nvPr/>
        </p:nvGraphicFramePr>
        <p:xfrm>
          <a:off x="395536" y="2996952"/>
          <a:ext cx="2195065" cy="1988840"/>
        </p:xfrm>
        <a:graphic>
          <a:graphicData uri="http://schemas.openxmlformats.org/presentationml/2006/ole">
            <p:oleObj spid="_x0000_s32769" name="Документ" r:id="rId5" imgW="1876838" imgH="2052366" progId="Word.Document.12">
              <p:embed/>
            </p:oleObj>
          </a:graphicData>
        </a:graphic>
      </p:graphicFrame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6084168" y="2996952"/>
          <a:ext cx="2016224" cy="1630087"/>
        </p:xfrm>
        <a:graphic>
          <a:graphicData uri="http://schemas.openxmlformats.org/presentationml/2006/ole">
            <p:oleObj spid="_x0000_s32770" name="Документ" r:id="rId6" imgW="1876838" imgH="2052366" progId="Word.Document.12">
              <p:embed/>
            </p:oleObj>
          </a:graphicData>
        </a:graphic>
      </p:graphicFrame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3347864" y="3861048"/>
          <a:ext cx="2072933" cy="1672872"/>
        </p:xfrm>
        <a:graphic>
          <a:graphicData uri="http://schemas.openxmlformats.org/presentationml/2006/ole">
            <p:oleObj spid="_x0000_s32771" name="Документ" r:id="rId7" imgW="1876838" imgH="2052366" progId="Word.Document.12">
              <p:embed/>
            </p:oleObj>
          </a:graphicData>
        </a:graphic>
      </p:graphicFrame>
      <p:pic>
        <p:nvPicPr>
          <p:cNvPr id="8" name="Рисунок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59832" y="1052736"/>
            <a:ext cx="2592288" cy="1995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Маня\Рабочий стол\фото монограмм\Untitled-Scanned-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84949">
            <a:off x="244852" y="148113"/>
            <a:ext cx="2715184" cy="4230030"/>
          </a:xfrm>
          <a:prstGeom prst="rect">
            <a:avLst/>
          </a:prstGeom>
          <a:noFill/>
        </p:spPr>
      </p:pic>
      <p:pic>
        <p:nvPicPr>
          <p:cNvPr id="2051" name="Picture 3" descr="C:\Documents and Settings\Маня\Рабочий стол\фото монограмм\Untitled-Scanned-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72751">
            <a:off x="5580895" y="169188"/>
            <a:ext cx="3298033" cy="4094410"/>
          </a:xfrm>
          <a:prstGeom prst="rect">
            <a:avLst/>
          </a:prstGeom>
          <a:noFill/>
        </p:spPr>
      </p:pic>
      <p:pic>
        <p:nvPicPr>
          <p:cNvPr id="2052" name="Picture 4" descr="C:\Documents and Settings\Маня\Рабочий стол\фото монограмм\Untitled-Scanned-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3286124"/>
            <a:ext cx="2876550" cy="330358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:\Documents and Settings\Маня\Рабочий стол\фото монограмм\Untitled-Scanned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348880"/>
            <a:ext cx="1164339" cy="1656754"/>
          </a:xfrm>
          <a:prstGeom prst="rect">
            <a:avLst/>
          </a:prstGeom>
          <a:noFill/>
        </p:spPr>
      </p:pic>
      <p:pic>
        <p:nvPicPr>
          <p:cNvPr id="3079" name="Picture 7" descr="C:\Documents and Settings\Маня\Рабочий стол\фото монограмм\Untitled-Scanned-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268760"/>
            <a:ext cx="1141290" cy="1623957"/>
          </a:xfrm>
          <a:prstGeom prst="rect">
            <a:avLst/>
          </a:prstGeom>
          <a:noFill/>
        </p:spPr>
      </p:pic>
      <p:pic>
        <p:nvPicPr>
          <p:cNvPr id="3075" name="Picture 3" descr="C:\Documents and Settings\Маня\Рабочий стол\фото монограмм\Untitled-Scanned-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1071546"/>
            <a:ext cx="1432021" cy="1925406"/>
          </a:xfrm>
          <a:prstGeom prst="rect">
            <a:avLst/>
          </a:prstGeom>
          <a:noFill/>
        </p:spPr>
      </p:pic>
      <p:pic>
        <p:nvPicPr>
          <p:cNvPr id="3076" name="Picture 4" descr="C:\Documents and Settings\Маня\Рабочий стол\фото монограмм\Untitled-Scanned-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1124744"/>
            <a:ext cx="1872208" cy="2517255"/>
          </a:xfrm>
          <a:prstGeom prst="rect">
            <a:avLst/>
          </a:prstGeom>
          <a:noFill/>
        </p:spPr>
      </p:pic>
      <p:pic>
        <p:nvPicPr>
          <p:cNvPr id="3077" name="Picture 5" descr="C:\Documents and Settings\Маня\Рабочий стол\фото монограмм\Untitled-Scanned-0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1916832"/>
            <a:ext cx="1212140" cy="172477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Современные  монограммы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" name="Picture 9" descr="C:\Documents and Settings\Маня\Рабочий стол\фото монограмм\Untitled-Scanned-1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7624" y="3212976"/>
            <a:ext cx="1677788" cy="1892410"/>
          </a:xfrm>
          <a:prstGeom prst="rect">
            <a:avLst/>
          </a:prstGeom>
          <a:noFill/>
        </p:spPr>
      </p:pic>
      <p:pic>
        <p:nvPicPr>
          <p:cNvPr id="9" name="Picture 3" descr="C:\Documents and Settings\Маня\Рабочий стол\фото монограмм\Untitled-Scanned-1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6296" y="1916832"/>
            <a:ext cx="1491389" cy="1595281"/>
          </a:xfrm>
          <a:prstGeom prst="rect">
            <a:avLst/>
          </a:prstGeom>
          <a:noFill/>
        </p:spPr>
      </p:pic>
      <p:pic>
        <p:nvPicPr>
          <p:cNvPr id="10" name="Picture 4" descr="C:\Documents and Settings\Маня\Рабочий стол\фото монограмм\Untitled-Scanned-1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36296" y="4077072"/>
            <a:ext cx="1584176" cy="1964855"/>
          </a:xfrm>
          <a:prstGeom prst="rect">
            <a:avLst/>
          </a:prstGeom>
          <a:noFill/>
        </p:spPr>
      </p:pic>
      <p:pic>
        <p:nvPicPr>
          <p:cNvPr id="11" name="Picture 8" descr="C:\Documents and Settings\Маня\Рабочий стол\фото монограмм\Untitled-Scanned-1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99792" y="4149080"/>
            <a:ext cx="1368152" cy="2129543"/>
          </a:xfrm>
          <a:prstGeom prst="rect">
            <a:avLst/>
          </a:prstGeom>
          <a:noFill/>
        </p:spPr>
      </p:pic>
      <p:pic>
        <p:nvPicPr>
          <p:cNvPr id="12" name="Picture 7" descr="C:\Documents and Settings\Маня\Рабочий стол\фото монограмм\Untitled-Scanned-18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28184" y="3429000"/>
            <a:ext cx="1179930" cy="1780430"/>
          </a:xfrm>
          <a:prstGeom prst="rect">
            <a:avLst/>
          </a:prstGeom>
          <a:noFill/>
        </p:spPr>
      </p:pic>
      <p:pic>
        <p:nvPicPr>
          <p:cNvPr id="13" name="Picture 5" descr="C:\Documents and Settings\Маня\Рабочий стол\фото монограмм\Untitled-Scanned-16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11960" y="3789040"/>
            <a:ext cx="1645253" cy="205378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Documents and Settings\Маня\Рабочий стол\фото монограмм\Untitled-Scanned-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780928"/>
            <a:ext cx="2880320" cy="2929927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                 Метки</a:t>
            </a:r>
            <a:endParaRPr lang="ru-RU" b="0" dirty="0">
              <a:solidFill>
                <a:srgbClr val="C00000"/>
              </a:solidFill>
            </a:endParaRPr>
          </a:p>
        </p:txBody>
      </p:sp>
      <p:pic>
        <p:nvPicPr>
          <p:cNvPr id="6146" name="Picture 2" descr="C:\Documents and Settings\Маня\Рабочий стол\фото монограмм\Untitled-Scanned-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48680"/>
            <a:ext cx="2267744" cy="2968168"/>
          </a:xfrm>
          <a:prstGeom prst="rect">
            <a:avLst/>
          </a:prstGeom>
          <a:noFill/>
        </p:spPr>
      </p:pic>
      <p:pic>
        <p:nvPicPr>
          <p:cNvPr id="6147" name="Picture 3" descr="C:\Documents and Settings\Маня\Рабочий стол\фото монограмм\Untitled-Scanned-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620688"/>
            <a:ext cx="2454542" cy="2898204"/>
          </a:xfrm>
          <a:prstGeom prst="rect">
            <a:avLst/>
          </a:prstGeom>
          <a:noFill/>
        </p:spPr>
      </p:pic>
      <p:pic>
        <p:nvPicPr>
          <p:cNvPr id="6149" name="Picture 5" descr="C:\Documents and Settings\Маня\Рабочий стол\фото монограмм\Untitled-Scanned-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3212976"/>
            <a:ext cx="2663057" cy="27089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166"/>
            <a:ext cx="8858280" cy="621510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400" i="1" dirty="0" smtClean="0">
                <a:solidFill>
                  <a:srgbClr val="002060"/>
                </a:solidFill>
              </a:rPr>
              <a:t>Слово </a:t>
            </a:r>
            <a:r>
              <a:rPr lang="ru-RU" sz="4400" b="1" i="1" dirty="0" smtClean="0">
                <a:solidFill>
                  <a:srgbClr val="C00000"/>
                </a:solidFill>
                <a:latin typeface="Arial Black" pitchFamily="34" charset="0"/>
              </a:rPr>
              <a:t>монограмма</a:t>
            </a:r>
            <a:r>
              <a:rPr lang="ru-RU" sz="4400" i="1" dirty="0" smtClean="0">
                <a:solidFill>
                  <a:srgbClr val="002060"/>
                </a:solidFill>
              </a:rPr>
              <a:t>  </a:t>
            </a:r>
          </a:p>
          <a:p>
            <a:pPr>
              <a:buNone/>
            </a:pPr>
            <a:r>
              <a:rPr lang="ru-RU" sz="4400" i="1" dirty="0" smtClean="0">
                <a:solidFill>
                  <a:srgbClr val="002060"/>
                </a:solidFill>
              </a:rPr>
              <a:t>   (греч.- </a:t>
            </a:r>
            <a:r>
              <a:rPr lang="ru-RU" sz="4400" b="1" i="1" dirty="0" smtClean="0">
                <a:solidFill>
                  <a:srgbClr val="002060"/>
                </a:solidFill>
              </a:rPr>
              <a:t>простая  линия)</a:t>
            </a:r>
            <a:endParaRPr lang="ru-RU" sz="4400" i="1" dirty="0" smtClean="0">
              <a:solidFill>
                <a:srgbClr val="002060"/>
              </a:solidFill>
            </a:endParaRPr>
          </a:p>
          <a:p>
            <a:r>
              <a:rPr lang="ru-RU" sz="4400" i="1" dirty="0" smtClean="0">
                <a:solidFill>
                  <a:srgbClr val="002060"/>
                </a:solidFill>
              </a:rPr>
              <a:t> - изображение, нарисованное  одной  линией;</a:t>
            </a:r>
          </a:p>
          <a:p>
            <a:r>
              <a:rPr lang="ru-RU" sz="4400" i="1" dirty="0" smtClean="0">
                <a:solidFill>
                  <a:srgbClr val="002060"/>
                </a:solidFill>
              </a:rPr>
              <a:t>- знак, составленный  из сплетенных  двух  и  более     букв, обычно  это </a:t>
            </a:r>
            <a:r>
              <a:rPr lang="ru-RU" sz="4400" b="1" i="1" dirty="0" smtClean="0">
                <a:solidFill>
                  <a:srgbClr val="002060"/>
                </a:solidFill>
              </a:rPr>
              <a:t>начальные             буквы   имени  и   фамилии. </a:t>
            </a:r>
          </a:p>
          <a:p>
            <a:pPr>
              <a:buNone/>
            </a:pP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4" name="Рисунок 3" descr="SO00704_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9803" y="285728"/>
            <a:ext cx="1684197" cy="2143140"/>
          </a:xfrm>
          <a:prstGeom prst="rect">
            <a:avLst/>
          </a:prstGeom>
        </p:spPr>
      </p:pic>
      <p:pic>
        <p:nvPicPr>
          <p:cNvPr id="5" name="Рисунок 4" descr="SO00704_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7429519" y="2000239"/>
            <a:ext cx="1714480" cy="21816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9001156" cy="57150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u="sng" dirty="0" smtClean="0">
                <a:solidFill>
                  <a:srgbClr val="FF0000"/>
                </a:solidFill>
              </a:rPr>
              <a:t>Монограмма</a:t>
            </a:r>
            <a:r>
              <a:rPr lang="ru-RU" sz="3600" dirty="0" smtClean="0"/>
              <a:t> появилась еще у     </a:t>
            </a:r>
            <a:r>
              <a:rPr lang="ru-RU" sz="3600" b="1" i="1" dirty="0" smtClean="0"/>
              <a:t>древних египтян</a:t>
            </a:r>
            <a:r>
              <a:rPr lang="ru-RU" sz="3600" dirty="0" smtClean="0"/>
              <a:t>, которые пользовались своеобразными штампами с инициалами вместо автографов. </a:t>
            </a:r>
          </a:p>
          <a:p>
            <a:pPr>
              <a:buNone/>
            </a:pPr>
            <a:r>
              <a:rPr lang="ru-RU" sz="3600" dirty="0" smtClean="0"/>
              <a:t>От египтян монограмма перекочевала в </a:t>
            </a:r>
            <a:r>
              <a:rPr lang="ru-RU" sz="3600" b="1" i="1" dirty="0" smtClean="0"/>
              <a:t>античную Грецию </a:t>
            </a:r>
            <a:r>
              <a:rPr lang="ru-RU" sz="3600" dirty="0" smtClean="0"/>
              <a:t>и </a:t>
            </a:r>
            <a:r>
              <a:rPr lang="ru-RU" sz="3600" b="1" i="1" dirty="0" smtClean="0"/>
              <a:t>Древний Рим</a:t>
            </a:r>
            <a:r>
              <a:rPr lang="ru-RU" sz="3600" dirty="0" smtClean="0"/>
              <a:t>. Монограммы использовались активно на </a:t>
            </a:r>
          </a:p>
          <a:p>
            <a:pPr>
              <a:buNone/>
            </a:pPr>
            <a:r>
              <a:rPr lang="ru-RU" sz="3600" dirty="0" smtClean="0"/>
              <a:t>           монетах и в религии.</a:t>
            </a:r>
            <a:endParaRPr lang="ru-RU" sz="3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214290"/>
            <a:ext cx="8258204" cy="8572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Немного  истории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4" name="Рисунок 3" descr="SO00704_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15272" y="4857760"/>
            <a:ext cx="1260603" cy="1604116"/>
          </a:xfrm>
          <a:prstGeom prst="rect">
            <a:avLst/>
          </a:prstGeom>
        </p:spPr>
      </p:pic>
      <p:pic>
        <p:nvPicPr>
          <p:cNvPr id="5" name="Рисунок 4" descr="SO00704_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469426">
            <a:off x="7071613" y="5472351"/>
            <a:ext cx="848150" cy="1785926"/>
          </a:xfrm>
          <a:prstGeom prst="rect">
            <a:avLst/>
          </a:prstGeom>
        </p:spPr>
      </p:pic>
      <p:pic>
        <p:nvPicPr>
          <p:cNvPr id="15361" name="Picture 1" descr="C:\Documents and Settings\я\Рабочий стол\clip_image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428604"/>
            <a:ext cx="1546252" cy="193063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71803" y="670702"/>
            <a:ext cx="6072198" cy="533006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3714776" cy="6643710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Самой известной монограммой </a:t>
            </a:r>
            <a:b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 сей день</a:t>
            </a:r>
            <a:b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является</a:t>
            </a:r>
            <a:b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кристограмма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b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Иисуса Христа</a:t>
            </a:r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составленная </a:t>
            </a:r>
            <a:b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из первых </a:t>
            </a:r>
            <a:b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двух греческих букв </a:t>
            </a:r>
            <a:b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его имени </a:t>
            </a:r>
            <a:b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lang="ru-RU" sz="3200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Chi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lang="ru-RU" sz="3200" dirty="0" err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Rho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/>
            </a:r>
            <a:b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</a:b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_310_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196752"/>
            <a:ext cx="3378151" cy="253555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42852"/>
            <a:ext cx="8572560" cy="571504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      </a:t>
            </a:r>
            <a:r>
              <a:rPr lang="ru-RU" sz="3600" dirty="0" smtClean="0">
                <a:solidFill>
                  <a:srgbClr val="C00000"/>
                </a:solidFill>
                <a:latin typeface="Arial Black" pitchFamily="34" charset="0"/>
              </a:rPr>
              <a:t>Корешки  старинных книг</a:t>
            </a:r>
            <a:endParaRPr lang="ru-RU" sz="3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5" name="Содержимое 3" descr="67_57_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4005064"/>
            <a:ext cx="2655239" cy="21357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Содержимое 3" descr="73_2_255_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1124744"/>
            <a:ext cx="3245017" cy="2585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2_249_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3968" y="1340768"/>
            <a:ext cx="4058824" cy="42498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57166"/>
            <a:ext cx="3456384" cy="6143668"/>
          </a:xfrm>
        </p:spPr>
        <p:txBody>
          <a:bodyPr>
            <a:noAutofit/>
          </a:bodyPr>
          <a:lstStyle/>
          <a:p>
            <a:pPr algn="l"/>
            <a:r>
              <a:rPr lang="ru-RU" sz="2700" dirty="0" smtClean="0">
                <a:solidFill>
                  <a:srgbClr val="002060"/>
                </a:solidFill>
              </a:rPr>
              <a:t>Со временем </a:t>
            </a:r>
            <a:br>
              <a:rPr lang="ru-RU" sz="2700" dirty="0" smtClean="0">
                <a:solidFill>
                  <a:srgbClr val="002060"/>
                </a:solidFill>
              </a:rPr>
            </a:br>
            <a:r>
              <a:rPr lang="ru-RU" sz="2700" dirty="0" smtClean="0">
                <a:solidFill>
                  <a:srgbClr val="002060"/>
                </a:solidFill>
              </a:rPr>
              <a:t>к буквам </a:t>
            </a:r>
            <a:br>
              <a:rPr lang="ru-RU" sz="2700" dirty="0" smtClean="0">
                <a:solidFill>
                  <a:srgbClr val="002060"/>
                </a:solidFill>
              </a:rPr>
            </a:br>
            <a:r>
              <a:rPr lang="ru-RU" sz="2700" dirty="0" smtClean="0">
                <a:solidFill>
                  <a:srgbClr val="002060"/>
                </a:solidFill>
              </a:rPr>
              <a:t>стали добавлять </a:t>
            </a:r>
            <a:r>
              <a:rPr lang="ru-RU" sz="2700" b="1" i="1" dirty="0" smtClean="0">
                <a:solidFill>
                  <a:srgbClr val="002060"/>
                </a:solidFill>
              </a:rPr>
              <a:t>различные украшения </a:t>
            </a:r>
            <a:r>
              <a:rPr lang="ru-RU" sz="2700" dirty="0" smtClean="0">
                <a:solidFill>
                  <a:srgbClr val="002060"/>
                </a:solidFill>
              </a:rPr>
              <a:t>- </a:t>
            </a:r>
            <a:r>
              <a:rPr lang="ru-RU" sz="2700" dirty="0" smtClean="0">
                <a:solidFill>
                  <a:srgbClr val="3333FF"/>
                </a:solidFill>
              </a:rPr>
              <a:t>узоры,</a:t>
            </a:r>
            <a:r>
              <a:rPr lang="ru-RU" sz="2700" dirty="0" smtClean="0"/>
              <a:t> </a:t>
            </a:r>
            <a:r>
              <a:rPr lang="ru-RU" sz="2700" dirty="0" smtClean="0">
                <a:solidFill>
                  <a:srgbClr val="C00000"/>
                </a:solidFill>
              </a:rPr>
              <a:t>замысловатые витиеватости</a:t>
            </a:r>
            <a:r>
              <a:rPr lang="ru-RU" sz="2800" dirty="0" smtClean="0">
                <a:solidFill>
                  <a:srgbClr val="C00000"/>
                </a:solidFill>
              </a:rPr>
              <a:t>. 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2_293_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548680"/>
            <a:ext cx="2893016" cy="21264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Содержимое 3" descr="gks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4077072"/>
            <a:ext cx="2849540" cy="23029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Содержимое 3" descr="gks7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1412776"/>
            <a:ext cx="3024336" cy="29377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980728"/>
            <a:ext cx="4248472" cy="446449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Виньетка</a:t>
            </a:r>
            <a:r>
              <a:rPr lang="ru-RU" dirty="0" smtClean="0"/>
              <a:t>- </a:t>
            </a:r>
            <a:br>
              <a:rPr lang="ru-RU" dirty="0" smtClean="0"/>
            </a:br>
            <a:r>
              <a:rPr lang="ru-RU" dirty="0" smtClean="0">
                <a:solidFill>
                  <a:srgbClr val="002060"/>
                </a:solidFill>
              </a:rPr>
              <a:t>начальная 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буква, </a:t>
            </a:r>
            <a:r>
              <a:rPr lang="ru-RU" dirty="0" smtClean="0">
                <a:solidFill>
                  <a:srgbClr val="002060"/>
                </a:solidFill>
              </a:rPr>
              <a:t>используемая  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в  начале  текста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2770" name="Picture 2" descr="C:\Documents and Settings\я\Рабочий стол\clip_image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060848"/>
            <a:ext cx="3043358" cy="281325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332656"/>
            <a:ext cx="87484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Сегодня  большой популярностью пользуется украшение белья,   элементы мужского и дамского костюмов, столовых приборов, скатертей,  салфеток  </a:t>
            </a:r>
            <a:r>
              <a:rPr lang="ru-RU" sz="4000" dirty="0" smtClean="0"/>
              <a:t>монограммами</a:t>
            </a:r>
            <a:r>
              <a:rPr lang="ru-RU" sz="4000" dirty="0" smtClean="0"/>
              <a:t>. </a:t>
            </a:r>
          </a:p>
          <a:p>
            <a:endParaRPr lang="ru-RU" sz="4000" dirty="0" smtClean="0"/>
          </a:p>
        </p:txBody>
      </p:sp>
      <p:pic>
        <p:nvPicPr>
          <p:cNvPr id="6145" name="Picture 1" descr="C:\Documents and Settings\я\Рабочий стол\clip_image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221088"/>
            <a:ext cx="5076056" cy="21612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</TotalTime>
  <Words>132</Words>
  <Application>Microsoft Office PowerPoint</Application>
  <PresentationFormat>Экран (4:3)</PresentationFormat>
  <Paragraphs>25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Открытая</vt:lpstr>
      <vt:lpstr>Документ Microsoft Office Word</vt:lpstr>
      <vt:lpstr>         МОУ Сычевская  средняя  школа  №1   Презентация   к уроку  технологии для 5 класса</vt:lpstr>
      <vt:lpstr>Слайд 2</vt:lpstr>
      <vt:lpstr>           Немного  истории </vt:lpstr>
      <vt:lpstr>Самой известной монограммой  по сей день  является  кристограмма  Иисуса Христа, составленная  из первых  двух греческих букв  его имени            Chi и Rho: </vt:lpstr>
      <vt:lpstr>                            Корешки  старинных книг</vt:lpstr>
      <vt:lpstr>Со временем  к буквам  стали добавлять различные украшения - узоры, замысловатые витиеватости. </vt:lpstr>
      <vt:lpstr>Слайд 7</vt:lpstr>
      <vt:lpstr>Виньетка-  начальная   буква, используемая   в  начале  текста</vt:lpstr>
      <vt:lpstr>Слайд 9</vt:lpstr>
      <vt:lpstr>Слайд 10</vt:lpstr>
      <vt:lpstr>Слайд 11</vt:lpstr>
      <vt:lpstr>Современные  монограммы</vt:lpstr>
      <vt:lpstr>                 Метки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Маня</dc:creator>
  <cp:lastModifiedBy>маняша</cp:lastModifiedBy>
  <cp:revision>20</cp:revision>
  <dcterms:created xsi:type="dcterms:W3CDTF">2009-01-25T18:36:00Z</dcterms:created>
  <dcterms:modified xsi:type="dcterms:W3CDTF">2013-03-04T17:33:10Z</dcterms:modified>
</cp:coreProperties>
</file>