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96" r:id="rId2"/>
    <p:sldId id="275" r:id="rId3"/>
    <p:sldId id="270" r:id="rId4"/>
    <p:sldId id="303" r:id="rId5"/>
    <p:sldId id="304" r:id="rId6"/>
    <p:sldId id="305" r:id="rId7"/>
    <p:sldId id="306" r:id="rId8"/>
    <p:sldId id="299" r:id="rId9"/>
    <p:sldId id="298" r:id="rId10"/>
    <p:sldId id="297" r:id="rId11"/>
    <p:sldId id="278" r:id="rId12"/>
    <p:sldId id="287" r:id="rId13"/>
  </p:sldIdLst>
  <p:sldSz cx="9144000" cy="6858000" type="screen4x3"/>
  <p:notesSz cx="6858000" cy="9144000"/>
  <p:photoAlbum layout="1picTitle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13" autoAdjust="0"/>
    <p:restoredTop sz="94660"/>
  </p:normalViewPr>
  <p:slideViewPr>
    <p:cSldViewPr>
      <p:cViewPr>
        <p:scale>
          <a:sx n="60" d="100"/>
          <a:sy n="60" d="100"/>
        </p:scale>
        <p:origin x="-1938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E6102-7DCC-4408-928E-118A19BDA7F3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20998-FDB3-47E6-A183-3DFF307FF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CA21-E75A-4D34-BFE7-A902A29C7C0C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A8E2-3CE8-47E6-BA92-1E4008660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CA21-E75A-4D34-BFE7-A902A29C7C0C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A8E2-3CE8-47E6-BA92-1E4008660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CA21-E75A-4D34-BFE7-A902A29C7C0C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A8E2-3CE8-47E6-BA92-1E4008660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CA21-E75A-4D34-BFE7-A902A29C7C0C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A8E2-3CE8-47E6-BA92-1E4008660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CA21-E75A-4D34-BFE7-A902A29C7C0C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A8E2-3CE8-47E6-BA92-1E4008660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CA21-E75A-4D34-BFE7-A902A29C7C0C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A8E2-3CE8-47E6-BA92-1E4008660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CA21-E75A-4D34-BFE7-A902A29C7C0C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A8E2-3CE8-47E6-BA92-1E4008660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CA21-E75A-4D34-BFE7-A902A29C7C0C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A8E2-3CE8-47E6-BA92-1E4008660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CA21-E75A-4D34-BFE7-A902A29C7C0C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A8E2-3CE8-47E6-BA92-1E4008660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CA21-E75A-4D34-BFE7-A902A29C7C0C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A8E2-3CE8-47E6-BA92-1E4008660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CA21-E75A-4D34-BFE7-A902A29C7C0C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250A8E2-3CE8-47E6-BA92-1E40086604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C6CA21-E75A-4D34-BFE7-A902A29C7C0C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50A8E2-3CE8-47E6-BA92-1E400866040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тит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8" y="2214554"/>
            <a:ext cx="1986224" cy="1800000"/>
          </a:xfrm>
          <a:prstGeom prst="rect">
            <a:avLst/>
          </a:prstGeom>
        </p:spPr>
      </p:pic>
      <p:pic>
        <p:nvPicPr>
          <p:cNvPr id="4" name="Рисунок 3" descr="королева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786050" y="1571612"/>
            <a:ext cx="2160000" cy="16154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305800" cy="3714776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/>
              <a:t>Школьный кукольный театр «Весёлые картинки» </a:t>
            </a:r>
            <a:br>
              <a:rPr lang="ru-RU" sz="3100" dirty="0" smtClean="0"/>
            </a:br>
            <a:r>
              <a:rPr lang="ru-RU" sz="2200" dirty="0" smtClean="0"/>
              <a:t>(год создания 2009)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b="1" dirty="0" smtClean="0"/>
              <a:t>руководители:   Шолохова И.П.(изготовление игрушек, костюмов)                       </a:t>
            </a:r>
            <a:r>
              <a:rPr lang="ru-RU" sz="2000" b="1" dirty="0" err="1" smtClean="0"/>
              <a:t>Бариева</a:t>
            </a:r>
            <a:r>
              <a:rPr lang="ru-RU" sz="2000" b="1" dirty="0" smtClean="0"/>
              <a:t> М.М. (декорации), </a:t>
            </a:r>
            <a:r>
              <a:rPr lang="ru-RU" sz="2000" b="1" dirty="0" err="1" smtClean="0"/>
              <a:t>Альботова</a:t>
            </a:r>
            <a:r>
              <a:rPr lang="ru-RU" sz="2000" b="1" dirty="0" smtClean="0"/>
              <a:t> М.З. ( сценарии)</a:t>
            </a:r>
            <a:br>
              <a:rPr lang="ru-RU" sz="2000" b="1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>                                                                    Королева                                                                                                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                                                                     земной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                                                                    красоты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    </a:t>
            </a:r>
            <a:endParaRPr lang="ru-RU" sz="2000" b="1" dirty="0"/>
          </a:p>
        </p:txBody>
      </p:sp>
      <p:pic>
        <p:nvPicPr>
          <p:cNvPr id="7" name="Picture 5" descr="G:\Фото Ира\P102035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4643446"/>
            <a:ext cx="3136000" cy="1764000"/>
          </a:xfrm>
          <a:prstGeom prst="rect">
            <a:avLst/>
          </a:prstGeom>
          <a:noFill/>
        </p:spPr>
      </p:pic>
      <p:pic>
        <p:nvPicPr>
          <p:cNvPr id="8" name="Picture 2" descr="G:\Фото Ира\P102033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43174" y="3429000"/>
            <a:ext cx="2944000" cy="1656000"/>
          </a:xfrm>
          <a:prstGeom prst="rect">
            <a:avLst/>
          </a:prstGeom>
          <a:noFill/>
        </p:spPr>
      </p:pic>
      <p:pic>
        <p:nvPicPr>
          <p:cNvPr id="9" name="Picture 3" descr="G:\Фото Ира\P102034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857884" y="1500174"/>
            <a:ext cx="2432000" cy="1368000"/>
          </a:xfrm>
          <a:prstGeom prst="rect">
            <a:avLst/>
          </a:prstGeom>
          <a:noFill/>
        </p:spPr>
      </p:pic>
      <p:pic>
        <p:nvPicPr>
          <p:cNvPr id="8194" name="Picture 2" descr="G:\Фото Ира\P1020339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857884" y="2786058"/>
            <a:ext cx="2816000" cy="1584000"/>
          </a:xfrm>
          <a:prstGeom prst="rect">
            <a:avLst/>
          </a:prstGeom>
          <a:noFill/>
        </p:spPr>
      </p:pic>
      <p:pic>
        <p:nvPicPr>
          <p:cNvPr id="11" name="Picture 4" descr="G:\Фото Ира\P1020363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572132" y="4572008"/>
            <a:ext cx="3071802" cy="19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Фото Ира\P103019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46640" y="666000"/>
            <a:ext cx="7811496" cy="57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ыба тесто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928662" y="1500174"/>
            <a:ext cx="2065674" cy="3456000"/>
          </a:xfrm>
          <a:prstGeom prst="rect">
            <a:avLst/>
          </a:prstGeom>
        </p:spPr>
      </p:pic>
      <p:pic>
        <p:nvPicPr>
          <p:cNvPr id="1027" name="Picture 3" descr="A4AA29DB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57554" y="2857496"/>
            <a:ext cx="2351880" cy="35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ромашки.JPG"/>
          <p:cNvPicPr>
            <a:picLocks noChangeAspect="1"/>
          </p:cNvPicPr>
          <p:nvPr/>
        </p:nvPicPr>
        <p:blipFill>
          <a:blip r:embed="rId4" cstate="screen"/>
          <a:srcRect t="-5288"/>
          <a:stretch>
            <a:fillRect/>
          </a:stretch>
        </p:blipFill>
        <p:spPr>
          <a:xfrm>
            <a:off x="3214678" y="285728"/>
            <a:ext cx="2693969" cy="2232000"/>
          </a:xfrm>
          <a:prstGeom prst="rect">
            <a:avLst/>
          </a:prstGeom>
        </p:spPr>
      </p:pic>
      <p:pic>
        <p:nvPicPr>
          <p:cNvPr id="2" name="Рисунок 1" descr="зима перо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5143504" y="2285992"/>
            <a:ext cx="3786216" cy="18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ихи школа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14348" y="214290"/>
            <a:ext cx="7929618" cy="6357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призёры олимпиад и конкурсов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 numCol="3">
            <a:normAutofit fontScale="92500" lnSpcReduction="10000"/>
          </a:bodyPr>
          <a:lstStyle/>
          <a:p>
            <a:pPr algn="ctr">
              <a:buNone/>
            </a:pPr>
            <a:r>
              <a:rPr lang="ru-RU" sz="1400" b="1" dirty="0" smtClean="0">
                <a:latin typeface="Arial Black" pitchFamily="34" charset="0"/>
              </a:rPr>
              <a:t>2002 год</a:t>
            </a:r>
          </a:p>
          <a:p>
            <a:r>
              <a:rPr lang="ru-RU" sz="1400" dirty="0" smtClean="0"/>
              <a:t>Муниципальный этап:</a:t>
            </a:r>
          </a:p>
          <a:p>
            <a:r>
              <a:rPr lang="ru-RU" sz="1400" dirty="0" smtClean="0"/>
              <a:t>Победитель (1-е место) – 4</a:t>
            </a:r>
          </a:p>
          <a:p>
            <a:r>
              <a:rPr lang="ru-RU" sz="1400" dirty="0" smtClean="0"/>
              <a:t>Призёр  (2-е место) – 2</a:t>
            </a:r>
          </a:p>
          <a:p>
            <a:r>
              <a:rPr lang="ru-RU" sz="1400" dirty="0" smtClean="0"/>
              <a:t>Региональный этап:</a:t>
            </a:r>
          </a:p>
          <a:p>
            <a:r>
              <a:rPr lang="ru-RU" sz="1400" dirty="0" smtClean="0"/>
              <a:t>Победитель – 2</a:t>
            </a:r>
          </a:p>
          <a:p>
            <a:r>
              <a:rPr lang="ru-RU" sz="1400" dirty="0" smtClean="0"/>
              <a:t>Призёр -2</a:t>
            </a:r>
          </a:p>
          <a:p>
            <a:pPr algn="ctr">
              <a:buNone/>
            </a:pPr>
            <a:r>
              <a:rPr lang="ru-RU" sz="1400" dirty="0" smtClean="0">
                <a:latin typeface="Arial Black" pitchFamily="34" charset="0"/>
              </a:rPr>
              <a:t>        2003 год</a:t>
            </a:r>
          </a:p>
          <a:p>
            <a:r>
              <a:rPr lang="ru-RU" sz="1400" dirty="0" smtClean="0"/>
              <a:t>Муниципальный уровень:</a:t>
            </a:r>
          </a:p>
          <a:p>
            <a:r>
              <a:rPr lang="ru-RU" sz="1400" dirty="0" smtClean="0"/>
              <a:t>Победитель – 3</a:t>
            </a:r>
          </a:p>
          <a:p>
            <a:r>
              <a:rPr lang="ru-RU" sz="1400" dirty="0" smtClean="0"/>
              <a:t>Региональный уровень:</a:t>
            </a:r>
          </a:p>
          <a:p>
            <a:r>
              <a:rPr lang="ru-RU" sz="1400" dirty="0" smtClean="0"/>
              <a:t>Победитель – 3</a:t>
            </a:r>
          </a:p>
          <a:p>
            <a:r>
              <a:rPr lang="ru-RU" sz="1400" dirty="0" smtClean="0">
                <a:latin typeface="Arial Black" pitchFamily="34" charset="0"/>
              </a:rPr>
              <a:t>Всероссийский уровень</a:t>
            </a:r>
          </a:p>
          <a:p>
            <a:r>
              <a:rPr lang="ru-RU" sz="1400" dirty="0" smtClean="0">
                <a:latin typeface="Arial Black" pitchFamily="34" charset="0"/>
              </a:rPr>
              <a:t>Победитель – 2</a:t>
            </a:r>
          </a:p>
          <a:p>
            <a:pPr algn="ctr">
              <a:buNone/>
            </a:pPr>
            <a:r>
              <a:rPr lang="ru-RU" sz="1400" dirty="0" smtClean="0">
                <a:latin typeface="Arial Black" pitchFamily="34" charset="0"/>
              </a:rPr>
              <a:t>2004 год</a:t>
            </a:r>
          </a:p>
          <a:p>
            <a:r>
              <a:rPr lang="ru-RU" sz="1400" dirty="0" smtClean="0"/>
              <a:t>Муниципальный уровень:</a:t>
            </a:r>
          </a:p>
          <a:p>
            <a:r>
              <a:rPr lang="ru-RU" sz="1400" dirty="0" smtClean="0"/>
              <a:t>Победитель – 2</a:t>
            </a:r>
          </a:p>
          <a:p>
            <a:r>
              <a:rPr lang="ru-RU" sz="1400" dirty="0" smtClean="0"/>
              <a:t>Региональный уровень:                                    Победитель- 2</a:t>
            </a:r>
          </a:p>
          <a:p>
            <a:pPr algn="ctr">
              <a:buNone/>
            </a:pPr>
            <a:r>
              <a:rPr lang="ru-RU" sz="1400" dirty="0" smtClean="0">
                <a:latin typeface="Arial Black" pitchFamily="34" charset="0"/>
              </a:rPr>
              <a:t>2005 год</a:t>
            </a:r>
          </a:p>
          <a:p>
            <a:r>
              <a:rPr lang="ru-RU" sz="1400" dirty="0" smtClean="0"/>
              <a:t>Муниципальный уровень:</a:t>
            </a:r>
          </a:p>
          <a:p>
            <a:r>
              <a:rPr lang="ru-RU" sz="1400" dirty="0" smtClean="0"/>
              <a:t>Победитель – 3</a:t>
            </a:r>
          </a:p>
          <a:p>
            <a:r>
              <a:rPr lang="ru-RU" sz="1400" dirty="0" smtClean="0"/>
              <a:t>Призёр – 3</a:t>
            </a:r>
          </a:p>
          <a:p>
            <a:r>
              <a:rPr lang="ru-RU" sz="1400" dirty="0" smtClean="0"/>
              <a:t>Региональный уровень:</a:t>
            </a:r>
          </a:p>
          <a:p>
            <a:r>
              <a:rPr lang="ru-RU" sz="1400" dirty="0" smtClean="0"/>
              <a:t>Победитель – 1</a:t>
            </a:r>
          </a:p>
          <a:p>
            <a:r>
              <a:rPr lang="ru-RU" sz="1400" dirty="0" smtClean="0"/>
              <a:t>Призёр – 1</a:t>
            </a:r>
          </a:p>
          <a:p>
            <a:pPr algn="ctr"/>
            <a:r>
              <a:rPr lang="ru-RU" sz="1400" dirty="0" smtClean="0">
                <a:latin typeface="Arial Black" pitchFamily="34" charset="0"/>
              </a:rPr>
              <a:t>2006 год</a:t>
            </a:r>
          </a:p>
          <a:p>
            <a:r>
              <a:rPr lang="ru-RU" sz="1400" dirty="0" smtClean="0"/>
              <a:t>Муниципальный уровень:</a:t>
            </a:r>
          </a:p>
          <a:p>
            <a:r>
              <a:rPr lang="ru-RU" sz="1400" dirty="0" smtClean="0"/>
              <a:t>Победитель – 4</a:t>
            </a:r>
          </a:p>
          <a:p>
            <a:r>
              <a:rPr lang="ru-RU" sz="1400" dirty="0" smtClean="0"/>
              <a:t>Призёр – 3</a:t>
            </a:r>
          </a:p>
          <a:p>
            <a:r>
              <a:rPr lang="ru-RU" sz="1400" dirty="0" smtClean="0"/>
              <a:t>Региональный уровень:</a:t>
            </a:r>
          </a:p>
          <a:p>
            <a:r>
              <a:rPr lang="ru-RU" sz="1400" dirty="0" smtClean="0"/>
              <a:t>Победитель – 2</a:t>
            </a:r>
          </a:p>
          <a:p>
            <a:r>
              <a:rPr lang="ru-RU" sz="1400" dirty="0" smtClean="0"/>
              <a:t>Призёр – 2</a:t>
            </a:r>
          </a:p>
          <a:p>
            <a:pPr algn="ctr">
              <a:buNone/>
            </a:pPr>
            <a:r>
              <a:rPr lang="ru-RU" sz="1400" dirty="0" smtClean="0">
                <a:latin typeface="Arial Black" pitchFamily="34" charset="0"/>
              </a:rPr>
              <a:t>         2007 год</a:t>
            </a:r>
          </a:p>
          <a:p>
            <a:r>
              <a:rPr lang="ru-RU" sz="1400" dirty="0" smtClean="0"/>
              <a:t>Муниципальный уровень:</a:t>
            </a:r>
          </a:p>
          <a:p>
            <a:r>
              <a:rPr lang="ru-RU" sz="1400" dirty="0" smtClean="0"/>
              <a:t>Победитель – 5</a:t>
            </a:r>
          </a:p>
          <a:p>
            <a:r>
              <a:rPr lang="ru-RU" sz="1400" dirty="0" smtClean="0"/>
              <a:t>Призёр – 3</a:t>
            </a:r>
          </a:p>
          <a:p>
            <a:r>
              <a:rPr lang="ru-RU" sz="1400" dirty="0" smtClean="0"/>
              <a:t>Региональный уровень:</a:t>
            </a:r>
          </a:p>
          <a:p>
            <a:r>
              <a:rPr lang="ru-RU" sz="1400" dirty="0" smtClean="0"/>
              <a:t>Победитель – 1</a:t>
            </a:r>
          </a:p>
          <a:p>
            <a:r>
              <a:rPr lang="ru-RU" sz="1400" dirty="0" smtClean="0"/>
              <a:t>Призёр – 2</a:t>
            </a:r>
          </a:p>
          <a:p>
            <a:pPr algn="ctr">
              <a:buNone/>
            </a:pPr>
            <a:r>
              <a:rPr lang="ru-RU" sz="1400" dirty="0" smtClean="0">
                <a:latin typeface="Arial Black" pitchFamily="34" charset="0"/>
              </a:rPr>
              <a:t>2008 год</a:t>
            </a:r>
          </a:p>
          <a:p>
            <a:r>
              <a:rPr lang="ru-RU" sz="1400" dirty="0" smtClean="0"/>
              <a:t>Муниципальный уровень</a:t>
            </a:r>
          </a:p>
          <a:p>
            <a:r>
              <a:rPr lang="ru-RU" sz="1400" dirty="0" smtClean="0"/>
              <a:t>Победитель – 4</a:t>
            </a:r>
          </a:p>
          <a:p>
            <a:r>
              <a:rPr lang="ru-RU" sz="1400" dirty="0" smtClean="0"/>
              <a:t>Призёр – 2</a:t>
            </a:r>
          </a:p>
          <a:p>
            <a:r>
              <a:rPr lang="ru-RU" sz="1400" dirty="0" smtClean="0"/>
              <a:t>Региональный уровень:</a:t>
            </a:r>
          </a:p>
          <a:p>
            <a:r>
              <a:rPr lang="ru-RU" sz="1400" dirty="0" smtClean="0"/>
              <a:t>Победитель – 1</a:t>
            </a:r>
          </a:p>
          <a:p>
            <a:r>
              <a:rPr lang="ru-RU" sz="1400" dirty="0" smtClean="0"/>
              <a:t>Призёр – 1</a:t>
            </a:r>
          </a:p>
          <a:p>
            <a:pPr algn="ctr">
              <a:buNone/>
            </a:pPr>
            <a:r>
              <a:rPr lang="ru-RU" sz="1400" dirty="0" smtClean="0">
                <a:latin typeface="Arial Black" pitchFamily="34" charset="0"/>
              </a:rPr>
              <a:t>2009 год</a:t>
            </a:r>
          </a:p>
          <a:p>
            <a:r>
              <a:rPr lang="ru-RU" sz="1400" dirty="0" smtClean="0"/>
              <a:t>Муниципальный уровень:</a:t>
            </a:r>
          </a:p>
          <a:p>
            <a:r>
              <a:rPr lang="ru-RU" sz="1400" dirty="0" smtClean="0"/>
              <a:t>Победитель -3</a:t>
            </a:r>
          </a:p>
          <a:p>
            <a:r>
              <a:rPr lang="ru-RU" sz="1400" dirty="0" smtClean="0"/>
              <a:t>Призёр – 2</a:t>
            </a:r>
          </a:p>
          <a:p>
            <a:pPr algn="ctr">
              <a:buNone/>
            </a:pPr>
            <a:r>
              <a:rPr lang="ru-RU" sz="1400" dirty="0" smtClean="0">
                <a:latin typeface="Arial Black" pitchFamily="34" charset="0"/>
              </a:rPr>
              <a:t>2010 год</a:t>
            </a:r>
          </a:p>
          <a:p>
            <a:r>
              <a:rPr lang="ru-RU" sz="1400" dirty="0" smtClean="0"/>
              <a:t>Муниципальный уровень:</a:t>
            </a:r>
          </a:p>
          <a:p>
            <a:r>
              <a:rPr lang="ru-RU" sz="1400" dirty="0" smtClean="0"/>
              <a:t>Победитель – 3</a:t>
            </a:r>
          </a:p>
          <a:p>
            <a:r>
              <a:rPr lang="ru-RU" sz="1400" dirty="0" smtClean="0"/>
              <a:t>Призёр – 4</a:t>
            </a:r>
          </a:p>
          <a:p>
            <a:pPr algn="ctr">
              <a:buNone/>
            </a:pPr>
            <a:r>
              <a:rPr lang="ru-RU" sz="1400" dirty="0" smtClean="0">
                <a:latin typeface="Arial Black" pitchFamily="34" charset="0"/>
              </a:rPr>
              <a:t>2011 год</a:t>
            </a:r>
          </a:p>
          <a:p>
            <a:r>
              <a:rPr lang="ru-RU" sz="1400" dirty="0" smtClean="0"/>
              <a:t>Муниципальный уровень:</a:t>
            </a:r>
          </a:p>
          <a:p>
            <a:r>
              <a:rPr lang="ru-RU" sz="1400" dirty="0" smtClean="0"/>
              <a:t>Победитель – 2</a:t>
            </a:r>
          </a:p>
          <a:p>
            <a:r>
              <a:rPr lang="ru-RU" sz="1400" dirty="0" smtClean="0"/>
              <a:t>Призёр – 4</a:t>
            </a:r>
          </a:p>
          <a:p>
            <a:r>
              <a:rPr lang="ru-RU" sz="1400" dirty="0" smtClean="0"/>
              <a:t>Региональный уровень:</a:t>
            </a:r>
          </a:p>
          <a:p>
            <a:r>
              <a:rPr lang="ru-RU" sz="1400" dirty="0" smtClean="0"/>
              <a:t>Победитель – 1</a:t>
            </a:r>
          </a:p>
          <a:p>
            <a:r>
              <a:rPr lang="ru-RU" sz="1400" dirty="0" smtClean="0"/>
              <a:t>Призёр – 1</a:t>
            </a:r>
          </a:p>
          <a:p>
            <a:r>
              <a:rPr lang="ru-RU" sz="1400" dirty="0" smtClean="0">
                <a:latin typeface="Arial Black" pitchFamily="34" charset="0"/>
              </a:rPr>
              <a:t>Всероссийский уровень</a:t>
            </a:r>
          </a:p>
          <a:p>
            <a:r>
              <a:rPr lang="ru-RU" sz="1400" dirty="0" smtClean="0">
                <a:latin typeface="Arial Black" pitchFamily="34" charset="0"/>
              </a:rPr>
              <a:t>Победитель – 1</a:t>
            </a:r>
          </a:p>
          <a:p>
            <a:r>
              <a:rPr lang="ru-RU" sz="1400" dirty="0" smtClean="0">
                <a:latin typeface="Arial Black" pitchFamily="34" charset="0"/>
              </a:rPr>
              <a:t>Гранд президента</a:t>
            </a:r>
          </a:p>
          <a:p>
            <a:r>
              <a:rPr lang="ru-RU" sz="1400" dirty="0" smtClean="0">
                <a:latin typeface="Arial Black" pitchFamily="34" charset="0"/>
              </a:rPr>
              <a:t>Диплом министра </a:t>
            </a:r>
          </a:p>
          <a:p>
            <a:pPr>
              <a:buNone/>
            </a:pPr>
            <a:r>
              <a:rPr lang="ru-RU" sz="1400" dirty="0" err="1" smtClean="0">
                <a:latin typeface="Arial Black" pitchFamily="34" charset="0"/>
              </a:rPr>
              <a:t>ОиН</a:t>
            </a:r>
            <a:r>
              <a:rPr lang="ru-RU" sz="1400" dirty="0" smtClean="0">
                <a:latin typeface="Arial Black" pitchFamily="34" charset="0"/>
              </a:rPr>
              <a:t> РФ </a:t>
            </a:r>
            <a:r>
              <a:rPr lang="ru-RU" sz="1400" dirty="0" err="1" smtClean="0">
                <a:latin typeface="Arial Black" pitchFamily="34" charset="0"/>
              </a:rPr>
              <a:t>Фурсенко</a:t>
            </a:r>
            <a:r>
              <a:rPr lang="ru-RU" sz="1400" dirty="0" smtClean="0">
                <a:latin typeface="Arial Black" pitchFamily="34" charset="0"/>
              </a:rPr>
              <a:t> А.А.</a:t>
            </a:r>
            <a:endParaRPr lang="ru-RU" sz="1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305800" cy="614366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Если б не было учителя,</a:t>
            </a:r>
            <a:br>
              <a:rPr lang="ru-RU" sz="3200" dirty="0" smtClean="0"/>
            </a:br>
            <a:r>
              <a:rPr lang="ru-RU" sz="3200" dirty="0" smtClean="0"/>
              <a:t>То и не было б, наверное,</a:t>
            </a:r>
            <a:br>
              <a:rPr lang="ru-RU" sz="3200" dirty="0" smtClean="0"/>
            </a:br>
            <a:r>
              <a:rPr lang="ru-RU" sz="3200" dirty="0" smtClean="0"/>
              <a:t>Ни поэта, ни мыслителя,</a:t>
            </a:r>
            <a:br>
              <a:rPr lang="ru-RU" sz="3200" dirty="0" smtClean="0"/>
            </a:br>
            <a:r>
              <a:rPr lang="ru-RU" sz="3200" dirty="0" smtClean="0"/>
              <a:t>Ни Шекспира, ни Коперника.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326779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Всероссийский конкурс декоративно-прикладного творчества,</a:t>
            </a:r>
            <a:br>
              <a:rPr lang="ru-RU" sz="3600" dirty="0" smtClean="0"/>
            </a:br>
            <a:r>
              <a:rPr lang="ru-RU" sz="3600" b="1" dirty="0" smtClean="0"/>
              <a:t>муниципальный этап</a:t>
            </a:r>
            <a:r>
              <a:rPr lang="ru-RU" sz="3600" dirty="0" smtClean="0"/>
              <a:t>: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429000"/>
            <a:ext cx="7088832" cy="22098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2-е место,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Куашева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Элина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10 класс</a:t>
            </a:r>
          </a:p>
          <a:p>
            <a:pPr algn="l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3-е место,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Шомахова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Алина, 10 класс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402832" cy="116205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первое место</a:t>
            </a:r>
            <a:r>
              <a:rPr lang="en-US" sz="3600" dirty="0" smtClean="0"/>
              <a:t> 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924944"/>
            <a:ext cx="4330824" cy="3456384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600" dirty="0" smtClean="0"/>
              <a:t>Всероссийский конкурс декоративно-прикладного творчества,</a:t>
            </a:r>
            <a:br>
              <a:rPr lang="ru-RU" sz="3600" dirty="0" smtClean="0"/>
            </a:br>
            <a:r>
              <a:rPr lang="ru-RU" sz="3600" b="1" dirty="0" smtClean="0"/>
              <a:t>региональный этап</a:t>
            </a:r>
            <a:r>
              <a:rPr lang="ru-RU" sz="3600" dirty="0" smtClean="0"/>
              <a:t>:</a:t>
            </a:r>
            <a:endParaRPr lang="ru-RU" sz="3600" dirty="0"/>
          </a:p>
        </p:txBody>
      </p:sp>
      <p:pic>
        <p:nvPicPr>
          <p:cNvPr id="5" name="Picture 2" descr="G:\DCIM\101___06\IMG_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80112" y="908720"/>
            <a:ext cx="2683950" cy="381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72819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Всероссийский очный фестиваль фольклорного, декоративно-прикладного творчества и изобразительного искусства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64903"/>
            <a:ext cx="6400800" cy="720081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Franklin Gothic Medium" pitchFamily="34" charset="0"/>
              </a:rPr>
              <a:t>26-29 июня 2012 года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Franklin Gothic Medium" pitchFamily="34" charset="0"/>
              </a:rPr>
              <a:t>г. Боровск,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Franklin Gothic Medium" pitchFamily="34" charset="0"/>
              </a:rPr>
              <a:t> культурно-образовательный центр «</a:t>
            </a:r>
            <a:r>
              <a:rPr lang="ru-RU" b="1" dirty="0" err="1" smtClean="0">
                <a:solidFill>
                  <a:srgbClr val="002060"/>
                </a:solidFill>
                <a:latin typeface="Franklin Gothic Medium" pitchFamily="34" charset="0"/>
              </a:rPr>
              <a:t>Этномир</a:t>
            </a:r>
            <a:r>
              <a:rPr lang="ru-RU" b="1" dirty="0" smtClean="0">
                <a:solidFill>
                  <a:srgbClr val="002060"/>
                </a:solidFill>
                <a:latin typeface="Franklin Gothic Medium" pitchFamily="34" charset="0"/>
              </a:rPr>
              <a:t>»</a:t>
            </a:r>
            <a:endParaRPr lang="ru-RU" b="1" dirty="0">
              <a:solidFill>
                <a:srgbClr val="002060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546848" cy="315595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Comic Sans MS" pitchFamily="66" charset="0"/>
              </a:rPr>
              <a:t>Всероссийский фестиваль фольклорного, декоративно-прикладного творчества и изобразительного искусства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05064"/>
            <a:ext cx="4546848" cy="212109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Franklin Gothic Medium" pitchFamily="34" charset="0"/>
              </a:rPr>
              <a:t>26-29 июня 2012 года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Franklin Gothic Medium" pitchFamily="34" charset="0"/>
              </a:rPr>
              <a:t>г. Боровск,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Franklin Gothic Medium" pitchFamily="34" charset="0"/>
              </a:rPr>
              <a:t> культурно-образовательный центр «</a:t>
            </a:r>
            <a:r>
              <a:rPr lang="ru-RU" sz="2400" b="1" dirty="0" err="1" smtClean="0">
                <a:solidFill>
                  <a:srgbClr val="002060"/>
                </a:solidFill>
                <a:latin typeface="Franklin Gothic Medium" pitchFamily="34" charset="0"/>
              </a:rPr>
              <a:t>Этномир</a:t>
            </a:r>
            <a:r>
              <a:rPr lang="ru-RU" sz="2400" b="1" dirty="0" smtClean="0">
                <a:solidFill>
                  <a:srgbClr val="002060"/>
                </a:solidFill>
                <a:latin typeface="Franklin Gothic Medium" pitchFamily="34" charset="0"/>
              </a:rPr>
              <a:t>»</a:t>
            </a:r>
            <a:endParaRPr lang="ru-RU" sz="2400" b="1" dirty="0">
              <a:solidFill>
                <a:srgbClr val="002060"/>
              </a:solidFill>
              <a:latin typeface="Franklin Gothic Medium" pitchFamily="34" charset="0"/>
            </a:endParaRPr>
          </a:p>
        </p:txBody>
      </p:sp>
      <p:pic>
        <p:nvPicPr>
          <p:cNvPr id="5" name="Picture 2" descr="C:\Documents and Settings\Admin\Мои документы\Мои рисунки\Изображение\Изображ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92725" y="870339"/>
            <a:ext cx="3394075" cy="4658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Школьный кружок «Уютный дом»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работает  уже более 20 лет</a:t>
            </a:r>
            <a:endParaRPr lang="ru-RU" sz="3600" dirty="0"/>
          </a:p>
        </p:txBody>
      </p:sp>
      <p:pic>
        <p:nvPicPr>
          <p:cNvPr id="3" name="Рисунок 2" descr="мельница 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14348" y="3071810"/>
            <a:ext cx="3283310" cy="2214578"/>
          </a:xfrm>
          <a:prstGeom prst="rect">
            <a:avLst/>
          </a:prstGeom>
        </p:spPr>
      </p:pic>
      <p:pic>
        <p:nvPicPr>
          <p:cNvPr id="4" name="Рисунок 3" descr="замок луч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643438" y="2214554"/>
            <a:ext cx="3043415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305800" cy="64294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Работы учащихся занимающихся в кружке «Уютный дом»</a:t>
            </a:r>
            <a:endParaRPr lang="ru-RU" sz="2400" b="1" dirty="0"/>
          </a:p>
        </p:txBody>
      </p:sp>
      <p:pic>
        <p:nvPicPr>
          <p:cNvPr id="3" name="Рисунок 2" descr="мельница 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00034" y="1285860"/>
            <a:ext cx="3202399" cy="2160000"/>
          </a:xfrm>
          <a:prstGeom prst="rect">
            <a:avLst/>
          </a:prstGeom>
        </p:spPr>
      </p:pic>
      <p:pic>
        <p:nvPicPr>
          <p:cNvPr id="5122" name="Picture 2" descr="G:\Фото Ира\P103018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57620" y="1857364"/>
            <a:ext cx="2160000" cy="2160000"/>
          </a:xfrm>
          <a:prstGeom prst="rect">
            <a:avLst/>
          </a:prstGeom>
          <a:noFill/>
        </p:spPr>
      </p:pic>
      <p:pic>
        <p:nvPicPr>
          <p:cNvPr id="5123" name="Picture 3" descr="G:\Фото Ира\P103019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6239959" y="1332413"/>
            <a:ext cx="2824610" cy="2160000"/>
          </a:xfrm>
          <a:prstGeom prst="rect">
            <a:avLst/>
          </a:prstGeom>
          <a:noFill/>
        </p:spPr>
      </p:pic>
      <p:pic>
        <p:nvPicPr>
          <p:cNvPr id="5124" name="Picture 4" descr="G:\Фото Ира\P103019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6200000">
            <a:off x="1354367" y="3931989"/>
            <a:ext cx="2737350" cy="2160000"/>
          </a:xfrm>
          <a:prstGeom prst="rect">
            <a:avLst/>
          </a:prstGeom>
          <a:noFill/>
        </p:spPr>
      </p:pic>
      <p:pic>
        <p:nvPicPr>
          <p:cNvPr id="8" name="Рисунок 7" descr="зима чеш2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143504" y="4286256"/>
            <a:ext cx="2880000" cy="21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ворд арт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985</TotalTime>
  <Words>299</Words>
  <Application>Microsoft Office PowerPoint</Application>
  <PresentationFormat>Экран (4:3)</PresentationFormat>
  <Paragraphs>84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Школьный кукольный театр «Весёлые картинки»  (год создания 2009)  руководители:   Шолохова И.П.(изготовление игрушек, костюмов)                       Бариева М.М. (декорации), Альботова М.З. ( сценарии)                                                                     Королева                                                                                                                                                                      земной                                                                     красоты         </vt:lpstr>
      <vt:lpstr> призёры олимпиад и конкурсов</vt:lpstr>
      <vt:lpstr>   Если б не было учителя, То и не было б, наверное, Ни поэта, ни мыслителя, Ни Шекспира, ни Коперника.      </vt:lpstr>
      <vt:lpstr>Всероссийский конкурс декоративно-прикладного творчества, муниципальный этап:</vt:lpstr>
      <vt:lpstr>первое место </vt:lpstr>
      <vt:lpstr>Всероссийский очный фестиваль фольклорного, декоративно-прикладного творчества и изобразительного искусства </vt:lpstr>
      <vt:lpstr>Всероссийский фестиваль фольклорного, декоративно-прикладного творчества и изобразительного искусства</vt:lpstr>
      <vt:lpstr>Школьный кружок «Уютный дом»  работает  уже более 20 лет</vt:lpstr>
      <vt:lpstr>Работы учащихся занимающихся в кружке «Уютный дом»</vt:lpstr>
      <vt:lpstr>Слайд 10</vt:lpstr>
      <vt:lpstr>Слайд 11</vt:lpstr>
      <vt:lpstr>Слайд 12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КМОУ «Лицей №1»  г. Нарткалы</dc:title>
  <dc:creator>Лицей</dc:creator>
  <cp:lastModifiedBy>Comp203</cp:lastModifiedBy>
  <cp:revision>104</cp:revision>
  <dcterms:created xsi:type="dcterms:W3CDTF">2012-02-11T16:45:45Z</dcterms:created>
  <dcterms:modified xsi:type="dcterms:W3CDTF">2013-03-07T08:15:58Z</dcterms:modified>
</cp:coreProperties>
</file>