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5" r:id="rId2"/>
    <p:sldId id="260" r:id="rId3"/>
    <p:sldId id="286" r:id="rId4"/>
    <p:sldId id="291" r:id="rId5"/>
    <p:sldId id="292" r:id="rId6"/>
    <p:sldId id="294" r:id="rId7"/>
    <p:sldId id="295" r:id="rId8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3" autoAdjust="0"/>
    <p:restoredTop sz="94660"/>
  </p:normalViewPr>
  <p:slideViewPr>
    <p:cSldViewPr>
      <p:cViewPr>
        <p:scale>
          <a:sx n="60" d="100"/>
          <a:sy n="60" d="100"/>
        </p:scale>
        <p:origin x="-193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6102-7DCC-4408-928E-118A19BDA7F3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0998-FDB3-47E6-A183-3DFF307FF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0998-FDB3-47E6-A183-3DFF307FF7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0998-FDB3-47E6-A183-3DFF307FF7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а6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327" y="357166"/>
            <a:ext cx="9077673" cy="6048000"/>
          </a:xfrm>
          <a:prstGeom prst="rect">
            <a:avLst/>
          </a:prstGeom>
        </p:spPr>
      </p:pic>
      <p:pic>
        <p:nvPicPr>
          <p:cNvPr id="2050" name="Picture 2" descr="682EFAE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5286380" y="1357298"/>
            <a:ext cx="2391944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071678"/>
            <a:ext cx="27146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Arial Black" pitchFamily="34" charset="0"/>
              </a:rPr>
              <a:t>Учитель высшей категории</a:t>
            </a:r>
          </a:p>
          <a:p>
            <a:r>
              <a:rPr lang="ru-RU" sz="1400" i="1" dirty="0" smtClean="0">
                <a:latin typeface="Arial Black" pitchFamily="34" charset="0"/>
              </a:rPr>
              <a:t>ШОЛОХОВА ИРИНА ПЕТРОВНА</a:t>
            </a:r>
          </a:p>
          <a:p>
            <a:r>
              <a:rPr lang="ru-RU" sz="1400" i="1" dirty="0" smtClean="0">
                <a:latin typeface="Arial Black" pitchFamily="34" charset="0"/>
              </a:rPr>
              <a:t>Преподаваемый предмет: технология</a:t>
            </a:r>
          </a:p>
          <a:p>
            <a:r>
              <a:rPr lang="ru-RU" sz="1400" i="1" dirty="0" smtClean="0">
                <a:latin typeface="Arial Black" pitchFamily="34" charset="0"/>
              </a:rPr>
              <a:t>Образование: высшее</a:t>
            </a:r>
          </a:p>
          <a:p>
            <a:r>
              <a:rPr lang="ru-RU" sz="1400" i="1" dirty="0" smtClean="0">
                <a:latin typeface="Arial Black" pitchFamily="34" charset="0"/>
              </a:rPr>
              <a:t>Специальность: </a:t>
            </a:r>
          </a:p>
          <a:p>
            <a:r>
              <a:rPr lang="ru-RU" sz="1400" i="1" dirty="0" smtClean="0">
                <a:latin typeface="Arial Black" pitchFamily="34" charset="0"/>
              </a:rPr>
              <a:t>инженер-технолог </a:t>
            </a:r>
          </a:p>
          <a:p>
            <a:r>
              <a:rPr lang="ru-RU" sz="1400" i="1" dirty="0" smtClean="0">
                <a:latin typeface="Arial Black" pitchFamily="34" charset="0"/>
              </a:rPr>
              <a:t>швейного производства</a:t>
            </a:r>
          </a:p>
          <a:p>
            <a:r>
              <a:rPr lang="ru-RU" sz="1400" i="1" dirty="0" smtClean="0">
                <a:latin typeface="Arial Black" pitchFamily="34" charset="0"/>
              </a:rPr>
              <a:t>Стаж педагогической работы: 28 лет</a:t>
            </a:r>
          </a:p>
          <a:p>
            <a:r>
              <a:rPr lang="ru-RU" sz="1400" i="1" dirty="0" smtClean="0">
                <a:latin typeface="Arial Black" pitchFamily="34" charset="0"/>
              </a:rPr>
              <a:t>Общий стаж работы:</a:t>
            </a:r>
          </a:p>
          <a:p>
            <a:r>
              <a:rPr lang="ru-RU" sz="1400" i="1" dirty="0" smtClean="0">
                <a:latin typeface="Arial Black" pitchFamily="34" charset="0"/>
              </a:rPr>
              <a:t>37 лет</a:t>
            </a:r>
            <a:endParaRPr lang="ru-RU" sz="1400" i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1" y="100010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Franklin Gothic Heavy" pitchFamily="34" charset="0"/>
              </a:rPr>
              <a:t>МКОУ «Лицей №1»  </a:t>
            </a:r>
          </a:p>
          <a:p>
            <a:pPr algn="ctr"/>
            <a:r>
              <a:rPr lang="ru-RU" dirty="0" smtClean="0">
                <a:latin typeface="Franklin Gothic Heavy" pitchFamily="34" charset="0"/>
              </a:rPr>
              <a:t> г. Нарткалы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04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«Здесь десять классов пройдено,</a:t>
            </a:r>
            <a:br>
              <a:rPr lang="ru-RU" sz="3600" dirty="0" smtClean="0"/>
            </a:br>
            <a:r>
              <a:rPr lang="ru-RU" sz="3600" dirty="0" smtClean="0"/>
              <a:t>И здесь мы слово Родина                           Впервые прочитали по складам</a:t>
            </a:r>
            <a:r>
              <a:rPr lang="ru-RU" dirty="0" smtClean="0"/>
              <a:t>. 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73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4048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в сентябрьский день погожий,  И когда метет февраль,</a:t>
            </a:r>
            <a:b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Школа, школа, ты похожа</a:t>
            </a:r>
            <a:b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корабль, бегущий вдаль</a:t>
            </a:r>
            <a:endParaRPr lang="ru-RU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3096000" cy="25920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929066"/>
            <a:ext cx="4140000" cy="2340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Моё профессиональное кредо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>Обучаясь    –   обучай</a:t>
            </a:r>
          </a:p>
          <a:p>
            <a:endParaRPr lang="ru-RU" sz="5400" dirty="0" smtClean="0"/>
          </a:p>
          <a:p>
            <a:r>
              <a:rPr lang="ru-RU" sz="5400" dirty="0" smtClean="0"/>
              <a:t>Удивляясь   -   удивляй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14290"/>
            <a:ext cx="8327928" cy="1000132"/>
          </a:xfrm>
        </p:spPr>
        <p:txBody>
          <a:bodyPr/>
          <a:lstStyle/>
          <a:p>
            <a:pPr algn="ctr"/>
            <a:r>
              <a:rPr lang="ru-RU" sz="2400" dirty="0" smtClean="0"/>
              <a:t>Республиканский конкурс на лучший методический материал</a:t>
            </a:r>
            <a:br>
              <a:rPr lang="ru-RU" sz="2400" dirty="0" smtClean="0"/>
            </a:br>
            <a:r>
              <a:rPr lang="ru-RU" sz="2400" dirty="0" smtClean="0"/>
              <a:t> 2010 год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8868"/>
            <a:ext cx="7772400" cy="41434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Всероссийский конкурс декоративно-прикладного искусства 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2011 год</a:t>
            </a:r>
          </a:p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Диплом за подготовку победителя конкурса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rgbClr val="FF0000"/>
                </a:solidFill>
              </a:rPr>
              <a:t>Почётная грамота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Министерства образования и науки КБР </a:t>
            </a:r>
          </a:p>
          <a:p>
            <a:r>
              <a:rPr lang="ru-RU" sz="1800" dirty="0" smtClean="0"/>
              <a:t>2011 год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572560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None/>
            </a:pPr>
            <a:r>
              <a:rPr lang="ru-RU" dirty="0" smtClean="0"/>
              <a:t>Муниципальный уровень.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1-е место в номинации</a:t>
            </a:r>
          </a:p>
          <a:p>
            <a:pPr>
              <a:buNone/>
            </a:pPr>
            <a:r>
              <a:rPr lang="ru-RU" dirty="0" smtClean="0"/>
              <a:t> «Сценарий классного часа»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Региональный уровень: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2-е место в номинации </a:t>
            </a:r>
          </a:p>
          <a:p>
            <a:pPr>
              <a:buNone/>
            </a:pPr>
            <a:r>
              <a:rPr lang="ru-RU" dirty="0" smtClean="0"/>
              <a:t>«Методические </a:t>
            </a:r>
          </a:p>
          <a:p>
            <a:pPr>
              <a:buNone/>
            </a:pPr>
            <a:r>
              <a:rPr lang="ru-RU" dirty="0" smtClean="0"/>
              <a:t>Рекомендации»</a:t>
            </a:r>
            <a:endParaRPr lang="ru-RU" dirty="0"/>
          </a:p>
        </p:txBody>
      </p:sp>
      <p:pic>
        <p:nvPicPr>
          <p:cNvPr id="6" name="Рисунок 5" descr="IMG_0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4680" y="928670"/>
            <a:ext cx="1018300" cy="1440000"/>
          </a:xfrm>
          <a:prstGeom prst="rect">
            <a:avLst/>
          </a:prstGeom>
        </p:spPr>
      </p:pic>
      <p:pic>
        <p:nvPicPr>
          <p:cNvPr id="7" name="Picture 2" descr="66BB20F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7643834" y="928670"/>
            <a:ext cx="10891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00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7952" y="2786058"/>
            <a:ext cx="1018300" cy="1440000"/>
          </a:xfrm>
          <a:prstGeom prst="rect">
            <a:avLst/>
          </a:prstGeom>
        </p:spPr>
      </p:pic>
      <p:pic>
        <p:nvPicPr>
          <p:cNvPr id="9" name="Рисунок 8" descr="IMG_002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86512" y="4643446"/>
            <a:ext cx="1005994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 М И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2010-2011 год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AD5BED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714620"/>
            <a:ext cx="1652481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5AB671E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215074" y="642918"/>
            <a:ext cx="2556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3CDE96E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6286512" y="3643314"/>
            <a:ext cx="2263874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685BAA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1142984"/>
            <a:ext cx="178383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1BB723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886472" y="42166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3F1CF6EC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2214546" y="2928934"/>
            <a:ext cx="1722507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6CD5ECC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357686" y="3929066"/>
            <a:ext cx="1369271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4287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«…Кроме Вас, никто другой</a:t>
            </a:r>
            <a:br>
              <a:rPr lang="ru-RU" sz="3600" dirty="0" smtClean="0"/>
            </a:br>
            <a:r>
              <a:rPr lang="ru-RU" sz="3600" dirty="0" smtClean="0"/>
              <a:t>С нами не управится!»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5" name="Picture 3" descr="G:\Фото Ира\MEMO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980728"/>
            <a:ext cx="2640000" cy="1980000"/>
          </a:xfrm>
          <a:prstGeom prst="rect">
            <a:avLst/>
          </a:prstGeom>
          <a:noFill/>
        </p:spPr>
      </p:pic>
      <p:pic>
        <p:nvPicPr>
          <p:cNvPr id="3077" name="Picture 5" descr="G:\Фото Ира\MEMO0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3429000"/>
            <a:ext cx="2400000" cy="1800000"/>
          </a:xfrm>
          <a:prstGeom prst="rect">
            <a:avLst/>
          </a:prstGeom>
          <a:noFill/>
        </p:spPr>
      </p:pic>
      <p:pic>
        <p:nvPicPr>
          <p:cNvPr id="3078" name="Picture 6" descr="G:\Фото Ира\MEMO00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6629454" y="3514686"/>
            <a:ext cx="2400000" cy="1800000"/>
          </a:xfrm>
          <a:prstGeom prst="rect">
            <a:avLst/>
          </a:prstGeom>
          <a:noFill/>
        </p:spPr>
      </p:pic>
      <p:pic>
        <p:nvPicPr>
          <p:cNvPr id="3079" name="Picture 7" descr="G:\Фото Ира\MEMO005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4293096"/>
            <a:ext cx="2400000" cy="1800000"/>
          </a:xfrm>
          <a:prstGeom prst="rect">
            <a:avLst/>
          </a:prstGeom>
          <a:noFill/>
        </p:spPr>
      </p:pic>
      <p:pic>
        <p:nvPicPr>
          <p:cNvPr id="3074" name="Picture 2" descr="G:\Фото Ира\MEMO00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1844824"/>
            <a:ext cx="2400000" cy="1800000"/>
          </a:xfrm>
          <a:prstGeom prst="rect">
            <a:avLst/>
          </a:prstGeom>
          <a:noFill/>
        </p:spPr>
      </p:pic>
      <p:pic>
        <p:nvPicPr>
          <p:cNvPr id="9219" name="Picture 3" descr="B5E7371C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6656902" y="105442464"/>
            <a:ext cx="4929222" cy="66437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Picture 2" descr="B5E7371C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357222" y="107228414"/>
            <a:ext cx="1311375" cy="180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221" name="Picture 5" descr="184AAF1B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06548238" y="105281413"/>
            <a:ext cx="6804025" cy="9337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Рисунок2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643306" y="4786322"/>
            <a:ext cx="1328928" cy="1810512"/>
          </a:xfrm>
          <a:prstGeom prst="rect">
            <a:avLst/>
          </a:prstGeom>
        </p:spPr>
      </p:pic>
      <p:pic>
        <p:nvPicPr>
          <p:cNvPr id="9224" name="Picture 8" descr="E98BFABA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06548238" y="105281413"/>
            <a:ext cx="6804025" cy="9337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6" name="Picture 4" descr="G:\Фото Ира\MEMO000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843808" y="1412776"/>
            <a:ext cx="307198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Музей истории современного лицея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год создания 2009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101" name="Picture 5" descr="G:\Фото Ира\P10301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1268760"/>
            <a:ext cx="3193124" cy="1800000"/>
          </a:xfrm>
          <a:prstGeom prst="rect">
            <a:avLst/>
          </a:prstGeom>
          <a:noFill/>
        </p:spPr>
      </p:pic>
      <p:pic>
        <p:nvPicPr>
          <p:cNvPr id="4102" name="Picture 6" descr="G:\Фото Ира\P10301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268760"/>
            <a:ext cx="2357454" cy="1800000"/>
          </a:xfrm>
          <a:prstGeom prst="rect">
            <a:avLst/>
          </a:prstGeom>
          <a:noFill/>
        </p:spPr>
      </p:pic>
      <p:pic>
        <p:nvPicPr>
          <p:cNvPr id="4103" name="Picture 7" descr="G:\Фото Ира\P10301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3429000"/>
            <a:ext cx="5069838" cy="2160000"/>
          </a:xfrm>
          <a:prstGeom prst="rect">
            <a:avLst/>
          </a:prstGeom>
          <a:noFill/>
        </p:spPr>
      </p:pic>
      <p:pic>
        <p:nvPicPr>
          <p:cNvPr id="4099" name="Picture 3" descr="G:\Фото Ира\P10301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3284984"/>
            <a:ext cx="285752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рд арт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985</TotalTime>
  <Words>120</Words>
  <Application>Microsoft Office PowerPoint</Application>
  <PresentationFormat>Экран (4:3)</PresentationFormat>
  <Paragraphs>40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«Здесь десять классов пройдено, И здесь мы слово Родина                           Впервые прочитали по складам. »</vt:lpstr>
      <vt:lpstr>Моё профессиональное кредо</vt:lpstr>
      <vt:lpstr>Республиканский конкурс на лучший методический материал  2010 год </vt:lpstr>
      <vt:lpstr>С М И 2010-2011 год</vt:lpstr>
      <vt:lpstr>«…Кроме Вас, никто другой С нами не управится!» </vt:lpstr>
      <vt:lpstr>Музей истории современного лицея год создания 2009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КМОУ «Лицей №1»  г. Нарткалы</dc:title>
  <dc:creator>Лицей</dc:creator>
  <cp:lastModifiedBy>Comp203</cp:lastModifiedBy>
  <cp:revision>109</cp:revision>
  <dcterms:created xsi:type="dcterms:W3CDTF">2012-02-11T16:45:45Z</dcterms:created>
  <dcterms:modified xsi:type="dcterms:W3CDTF">2013-03-07T08:29:35Z</dcterms:modified>
</cp:coreProperties>
</file>