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61" r:id="rId3"/>
    <p:sldId id="262" r:id="rId4"/>
    <p:sldId id="263" r:id="rId5"/>
    <p:sldId id="265" r:id="rId6"/>
    <p:sldId id="295" r:id="rId7"/>
    <p:sldId id="271" r:id="rId8"/>
    <p:sldId id="266" r:id="rId9"/>
    <p:sldId id="290" r:id="rId10"/>
    <p:sldId id="287" r:id="rId11"/>
    <p:sldId id="286" r:id="rId12"/>
    <p:sldId id="269" r:id="rId13"/>
    <p:sldId id="288" r:id="rId14"/>
    <p:sldId id="289" r:id="rId15"/>
    <p:sldId id="294" r:id="rId16"/>
    <p:sldId id="280" r:id="rId17"/>
    <p:sldId id="293" r:id="rId18"/>
    <p:sldId id="282" r:id="rId19"/>
    <p:sldId id="29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571948-3F59-435D-B535-E6707346366F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B780A-4F4B-458C-9F7C-FC1C5A7DA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C0C2-E9A6-4770-9857-43B6C7E71848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9AF9-7374-418A-BF07-2E563C147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C0C2-E9A6-4770-9857-43B6C7E71848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9AF9-7374-418A-BF07-2E563C147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C0C2-E9A6-4770-9857-43B6C7E71848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9AF9-7374-418A-BF07-2E563C147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C0C2-E9A6-4770-9857-43B6C7E71848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9AF9-7374-418A-BF07-2E563C147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C0C2-E9A6-4770-9857-43B6C7E71848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9AF9-7374-418A-BF07-2E563C147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C0C2-E9A6-4770-9857-43B6C7E71848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9AF9-7374-418A-BF07-2E563C147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C0C2-E9A6-4770-9857-43B6C7E71848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9AF9-7374-418A-BF07-2E563C147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C0C2-E9A6-4770-9857-43B6C7E71848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9AF9-7374-418A-BF07-2E563C147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C0C2-E9A6-4770-9857-43B6C7E71848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9AF9-7374-418A-BF07-2E563C147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C0C2-E9A6-4770-9857-43B6C7E71848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9AF9-7374-418A-BF07-2E563C147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C0C2-E9A6-4770-9857-43B6C7E71848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9AF9-7374-418A-BF07-2E563C147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5C0C2-E9A6-4770-9857-43B6C7E71848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89AF9-7374-418A-BF07-2E563C147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943021" y="-1411581"/>
            <a:ext cx="6789398" cy="9612560"/>
          </a:xfrm>
          <a:prstGeom prst="rect">
            <a:avLst/>
          </a:prstGeom>
        </p:spPr>
      </p:pic>
      <p:pic>
        <p:nvPicPr>
          <p:cNvPr id="2" name="Рисунок 1" descr="дл.jpg"/>
          <p:cNvPicPr>
            <a:picLocks noChangeAspect="1"/>
          </p:cNvPicPr>
          <p:nvPr/>
        </p:nvPicPr>
        <p:blipFill>
          <a:blip r:embed="rId3" cstate="print"/>
          <a:srcRect l="12257" t="3571" r="6411" b="4990"/>
          <a:stretch>
            <a:fillRect/>
          </a:stretch>
        </p:blipFill>
        <p:spPr>
          <a:xfrm>
            <a:off x="4283968" y="2780928"/>
            <a:ext cx="4176464" cy="3456384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Рисунок 5" descr="ш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692696"/>
            <a:ext cx="1828804" cy="18288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39752" y="1700808"/>
            <a:ext cx="5917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</a:t>
            </a:r>
            <a:r>
              <a:rPr lang="ru-RU" sz="4000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ейные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машины и их история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5976" y="5877272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2012г.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3808" y="476672"/>
            <a:ext cx="3842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МБОУ «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Лазурненская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школа - интернат»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0447454">
            <a:off x="7155360" y="5480653"/>
            <a:ext cx="11897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Выполнила</a:t>
            </a:r>
          </a:p>
          <a:p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Галеева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У.Н.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3" name="Рисунок 12" descr="рл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2780928"/>
            <a:ext cx="2895600" cy="344996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943021" y="-1411581"/>
            <a:ext cx="6789398" cy="96125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99592" y="764704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Удачливый предприниматель Исаак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Меррит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Зингер усовершенствовал машину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Хоу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сумел развернуть ее производство. </a:t>
            </a:r>
            <a:endParaRPr lang="ru-RU" sz="2400" dirty="0"/>
          </a:p>
        </p:txBody>
      </p:sp>
      <p:pic>
        <p:nvPicPr>
          <p:cNvPr id="5" name="Рисунок 4" descr="200px-Isaac_Zing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2204864"/>
            <a:ext cx="2340557" cy="3780000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  <p:pic>
        <p:nvPicPr>
          <p:cNvPr id="9" name="Рисунок 8" descr="54..jpg"/>
          <p:cNvPicPr>
            <a:picLocks noChangeAspect="1"/>
          </p:cNvPicPr>
          <p:nvPr/>
        </p:nvPicPr>
        <p:blipFill>
          <a:blip r:embed="rId4" cstate="print"/>
          <a:srcRect r="48270"/>
          <a:stretch>
            <a:fillRect/>
          </a:stretch>
        </p:blipFill>
        <p:spPr>
          <a:xfrm>
            <a:off x="1259632" y="2204864"/>
            <a:ext cx="2607190" cy="3780000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943021" y="-1411581"/>
            <a:ext cx="6789398" cy="9612560"/>
          </a:xfrm>
          <a:prstGeom prst="rect">
            <a:avLst/>
          </a:prstGeom>
        </p:spPr>
      </p:pic>
      <p:pic>
        <p:nvPicPr>
          <p:cNvPr id="5" name="Рисунок 4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3068960"/>
            <a:ext cx="2664314" cy="2952000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755576" y="620688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Зингер предложил столик-доску для ткани и ножку-держатель иглы, что позволило делать непрерывный шов и снабдил машинку ножной педалью для привода. Эти три нововведения стали базовой схемой швейной машинки на долгие годы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Рисунок 7" descr="1209161444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2996952"/>
            <a:ext cx="2102133" cy="3024000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943021" y="-1411581"/>
            <a:ext cx="6789398" cy="9612560"/>
          </a:xfrm>
          <a:prstGeom prst="rect">
            <a:avLst/>
          </a:prstGeom>
        </p:spPr>
      </p:pic>
      <p:sp>
        <p:nvSpPr>
          <p:cNvPr id="6" name="Содержимое 1"/>
          <p:cNvSpPr txBox="1">
            <a:spLocks/>
          </p:cNvSpPr>
          <p:nvPr/>
        </p:nvSpPr>
        <p:spPr>
          <a:xfrm>
            <a:off x="827584" y="188640"/>
            <a:ext cx="7632848" cy="1656184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ru-RU" sz="2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ru-RU" sz="2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В России первый завод по выпуску </a:t>
            </a:r>
          </a:p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kumimoji="0" lang="ru-RU" sz="2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швейных машин был </a:t>
            </a:r>
            <a:r>
              <a:rPr lang="ru-RU" sz="2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основан в 1900 году фирмой</a:t>
            </a:r>
          </a:p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ru-RU" sz="2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«Зингер» </a:t>
            </a:r>
            <a:r>
              <a:rPr kumimoji="0" lang="ru-RU" sz="2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в городе</a:t>
            </a:r>
            <a:r>
              <a:rPr kumimoji="0" lang="ru-RU" sz="2600" b="1" i="1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</a:t>
            </a:r>
            <a:r>
              <a:rPr kumimoji="0" lang="ru-RU" sz="2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Подольске</a:t>
            </a:r>
            <a:r>
              <a:rPr lang="ru-RU" sz="2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</a:t>
            </a:r>
            <a:endParaRPr kumimoji="0" lang="ru-RU" sz="2600" b="1" i="1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54..jpg"/>
          <p:cNvPicPr>
            <a:picLocks noChangeAspect="1"/>
          </p:cNvPicPr>
          <p:nvPr/>
        </p:nvPicPr>
        <p:blipFill>
          <a:blip r:embed="rId3" cstate="print"/>
          <a:srcRect l="49143"/>
          <a:stretch>
            <a:fillRect/>
          </a:stretch>
        </p:blipFill>
        <p:spPr>
          <a:xfrm>
            <a:off x="1187624" y="2348880"/>
            <a:ext cx="2563175" cy="3780000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  <p:pic>
        <p:nvPicPr>
          <p:cNvPr id="7" name="Рисунок 6" descr="94592537_PICT0158.JPG"/>
          <p:cNvPicPr>
            <a:picLocks noChangeAspect="1"/>
          </p:cNvPicPr>
          <p:nvPr/>
        </p:nvPicPr>
        <p:blipFill>
          <a:blip r:embed="rId4" cstate="print"/>
          <a:srcRect r="16806"/>
          <a:stretch>
            <a:fillRect/>
          </a:stretch>
        </p:blipFill>
        <p:spPr>
          <a:xfrm>
            <a:off x="4499992" y="2708920"/>
            <a:ext cx="3797105" cy="3384000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943021" y="-1411581"/>
            <a:ext cx="6789398" cy="9612560"/>
          </a:xfrm>
          <a:prstGeom prst="rect">
            <a:avLst/>
          </a:prstGeom>
        </p:spPr>
      </p:pic>
      <p:pic>
        <p:nvPicPr>
          <p:cNvPr id="5" name="Picture 3" descr="P10100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852936"/>
            <a:ext cx="3746764" cy="27360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71600" y="620688"/>
            <a:ext cx="727280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25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</a:t>
            </a:r>
            <a:r>
              <a:rPr lang="ru-RU" sz="25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Швейная </a:t>
            </a:r>
            <a:r>
              <a:rPr lang="ru-RU" sz="25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машина фирмы "Зингер</a:t>
            </a:r>
            <a:r>
              <a:rPr lang="ru-RU" sz="25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", </a:t>
            </a:r>
            <a:r>
              <a:rPr lang="ru-RU" sz="25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предназначенная для изготовления закрепок и укрепления петель, пришивания бантиков к обуви и платью.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943021" y="-1411581"/>
            <a:ext cx="6789398" cy="9612560"/>
          </a:xfrm>
          <a:prstGeom prst="rect">
            <a:avLst/>
          </a:prstGeom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99592" y="548680"/>
            <a:ext cx="76327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Фабрично-ремесленная сапожная швейная машина челночного стежка для пришивания подошвы к голенищу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подольского завода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компании "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Зингер».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этой машине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мастер-ремесленник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тачал и ремонтировал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обувь.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2852936"/>
            <a:ext cx="3925324" cy="3060000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Рисунок 5" descr="9.jpg"/>
          <p:cNvPicPr>
            <a:picLocks noChangeAspect="1"/>
          </p:cNvPicPr>
          <p:nvPr/>
        </p:nvPicPr>
        <p:blipFill>
          <a:blip r:embed="rId4" cstate="print"/>
          <a:srcRect t="4652"/>
          <a:stretch>
            <a:fillRect/>
          </a:stretch>
        </p:blipFill>
        <p:spPr>
          <a:xfrm>
            <a:off x="1403648" y="2852936"/>
            <a:ext cx="2168111" cy="3060000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943021" y="-1411581"/>
            <a:ext cx="6789398" cy="9612560"/>
          </a:xfrm>
          <a:prstGeom prst="rect">
            <a:avLst/>
          </a:prstGeom>
        </p:spPr>
      </p:pic>
      <p:pic>
        <p:nvPicPr>
          <p:cNvPr id="4" name="Рисунок 3" descr="52433707_1.jpg"/>
          <p:cNvPicPr>
            <a:picLocks noChangeAspect="1"/>
          </p:cNvPicPr>
          <p:nvPr/>
        </p:nvPicPr>
        <p:blipFill>
          <a:blip r:embed="rId3" cstate="print"/>
          <a:srcRect t="7318" r="5831"/>
          <a:stretch>
            <a:fillRect/>
          </a:stretch>
        </p:blipFill>
        <p:spPr>
          <a:xfrm>
            <a:off x="971600" y="1484784"/>
            <a:ext cx="4176464" cy="2735976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187624" y="692696"/>
            <a:ext cx="7076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Подольская швейная машинка советских времен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0_568d8_f5888cc4_-1-XL.jpg"/>
          <p:cNvPicPr>
            <a:picLocks noChangeAspect="1"/>
          </p:cNvPicPr>
          <p:nvPr/>
        </p:nvPicPr>
        <p:blipFill>
          <a:blip r:embed="rId4" cstate="print"/>
          <a:srcRect l="1875" t="5556" r="4365"/>
          <a:stretch>
            <a:fillRect/>
          </a:stretch>
        </p:blipFill>
        <p:spPr>
          <a:xfrm>
            <a:off x="4283968" y="3356992"/>
            <a:ext cx="3971053" cy="2700000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943021" y="-1411581"/>
            <a:ext cx="6789398" cy="96125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9592" y="548680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Pfaff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— немецкая компания, производитель швейных машинок. Образована в 1862 году когда основатель компании, Георгий Михаэль Пфафф, изготовил свою первую швейную машину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3050533570_5acf6a4838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2348880"/>
            <a:ext cx="4944000" cy="3708000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943021" y="-1411581"/>
            <a:ext cx="6789398" cy="96125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71600" y="620688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Конструкторы компании «Пфафф» изобрели вращающийся челнок двойного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обегания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(челнок высокой надежности) и электронный педальный пускатель.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D:\ШВ.маш. и принадлеж\Pfaff Creative 2.0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564904"/>
            <a:ext cx="6370546" cy="34920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943021" y="-1411581"/>
            <a:ext cx="6789398" cy="96125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620688"/>
            <a:ext cx="769864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  швейных машин облегчило труд женщин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сыграло большую роль в развитии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прогресса, </a:t>
            </a:r>
            <a:endParaRPr lang="ru-RU" sz="24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дало возможность создавать вещи в больших</a:t>
            </a:r>
          </a:p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количествах и тем самым уменьшить их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стоимость.</a:t>
            </a:r>
            <a:endParaRPr lang="ru-RU" sz="24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4 (1).jpg"/>
          <p:cNvPicPr>
            <a:picLocks noChangeAspect="1"/>
          </p:cNvPicPr>
          <p:nvPr/>
        </p:nvPicPr>
        <p:blipFill>
          <a:blip r:embed="rId3" cstate="print"/>
          <a:srcRect l="9007" t="11766" r="10116" b="12595"/>
          <a:stretch>
            <a:fillRect/>
          </a:stretch>
        </p:blipFill>
        <p:spPr>
          <a:xfrm>
            <a:off x="971600" y="3212976"/>
            <a:ext cx="4676800" cy="2844000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  <p:pic>
        <p:nvPicPr>
          <p:cNvPr id="9" name="Рисунок 8" descr="7.jpg"/>
          <p:cNvPicPr>
            <a:picLocks noChangeAspect="1"/>
          </p:cNvPicPr>
          <p:nvPr/>
        </p:nvPicPr>
        <p:blipFill>
          <a:blip r:embed="rId4" cstate="print"/>
          <a:srcRect l="4974" t="9484" r="63527" b="6517"/>
          <a:stretch>
            <a:fillRect/>
          </a:stretch>
        </p:blipFill>
        <p:spPr>
          <a:xfrm>
            <a:off x="6012160" y="2636912"/>
            <a:ext cx="2118192" cy="3456000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943021" y="-1411581"/>
            <a:ext cx="6789398" cy="961256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55576" y="1916832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http://wsyachina.narod.ru/technology/sewing-machine.html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1052736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http://ru.wikipedia.org/wiki/%D0%A8%D0%B2%D0%B5%D0%B9%D0%BD%D0%B0%D1%8F_%D0%BC%D0%B0%D1%88%D0%B8%D0%BD%D0%B0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2348880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http://sewclub.ru/istoriya-sozdaniya-shveynyih-mashin/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2708920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http://www.livemaster.ru/topic/124817-ironiya-sudby-ili-istoriya-izobreteniya-shvejnoj-mashinki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3356992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http://www.tfo.su/modules.php?name=News&amp;topic_id=12&amp;pagenum=9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5576" y="3717032"/>
            <a:ext cx="4691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http://www.psyonline.ru/article/other/73562/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4077072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http://ukrsewing.com/index/istorija_singer/0-17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55776" y="620688"/>
            <a:ext cx="3779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Источники  информации: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55576" y="4509120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http://ru.wikipedia.org/wiki/%D0%9B%D0%B5%D0%BE%D0%BD%D0%B0%D1%80%D0%B4%D0%BE_%D0%B4%D0%B0_%D0%92%D0%B8%D0%BD%D1%87%D0%B8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943021" y="-1411581"/>
            <a:ext cx="6789398" cy="96125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3568" y="692696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Швейная машина  — техническое устройство для соединения и отделки материалов методом шитья. Швейные машины применяются в швейной, трикотажной, обувной и других отраслях лёгкой промышленности, а также в быту.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mashin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3068960"/>
            <a:ext cx="4873921" cy="406800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943021" y="-1411581"/>
            <a:ext cx="6789398" cy="96125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620688"/>
            <a:ext cx="80334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Первый проект швейной машины</a:t>
            </a:r>
          </a:p>
          <a:p>
            <a:pPr algn="ctr"/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XV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веке предложил </a:t>
            </a:r>
          </a:p>
          <a:p>
            <a:pPr algn="ctr"/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великий итальянский художник, ученый Леонардо да Винчи 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Рис. 11. Портрет Леонардо да Винчи, созданный с помощью программы «Гравер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636912"/>
            <a:ext cx="2652629" cy="3528000"/>
          </a:xfrm>
          <a:prstGeom prst="roundRect">
            <a:avLst>
              <a:gd name="adj" fmla="val 16667"/>
            </a:avLst>
          </a:prstGeom>
          <a:ln w="76200">
            <a:solidFill>
              <a:schemeClr val="accent6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Mona_Lisa,_by_Leonardo_da_Vinci,_from_C2RMF_retouch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2708920"/>
            <a:ext cx="2292214" cy="3420000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943021" y="-1411581"/>
            <a:ext cx="6789398" cy="9612560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23528" y="548680"/>
            <a:ext cx="8286230" cy="381635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    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1775 году немецкий изобретатель Карл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Вейзенталь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создал швейную машину, которая копировала принцип ручного образования стежка.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этой машине использовалась игла с ушком по середине. Однониточная швейная машинка делала 200 стежков в минуту.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Step-3-Chain-stitch-on-the-l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3284984"/>
            <a:ext cx="2381250" cy="2381250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  <p:pic>
        <p:nvPicPr>
          <p:cNvPr id="7" name="Рисунок 6" descr="pic_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3573016"/>
            <a:ext cx="3963303" cy="2095978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943021" y="-1411581"/>
            <a:ext cx="6789398" cy="9612560"/>
          </a:xfrm>
          <a:prstGeom prst="rect">
            <a:avLst/>
          </a:prstGeom>
        </p:spPr>
      </p:pic>
      <p:pic>
        <p:nvPicPr>
          <p:cNvPr id="8" name="Рисунок 7" descr="c9093b1251a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3356992"/>
            <a:ext cx="3214067" cy="2664000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611560" y="620688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Француз Б.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Тимонье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 1830 году  создал машину, дававшую цепной шов. Она была выпущена в количестве 80 экземпляров и служила главным образом для надобностей армии. На этих машинах в специальных мастерских Парижа шилось солдатское обмундирование.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943021" y="-1411581"/>
            <a:ext cx="6789398" cy="961256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27584" y="620688"/>
            <a:ext cx="7704856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Швейная машина цепного стежка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фирмы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Вилькокс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Гиббс"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данной машине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кроме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конструктивных узлов запатентован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дизайн, выполненный в технике художественного литья.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P1010041"/>
          <p:cNvPicPr>
            <a:picLocks noChangeAspect="1" noChangeArrowheads="1"/>
          </p:cNvPicPr>
          <p:nvPr/>
        </p:nvPicPr>
        <p:blipFill>
          <a:blip r:embed="rId3" cstate="print"/>
          <a:srcRect t="1930" r="1736" b="7351"/>
          <a:stretch>
            <a:fillRect/>
          </a:stretch>
        </p:blipFill>
        <p:spPr>
          <a:xfrm>
            <a:off x="2627784" y="2708920"/>
            <a:ext cx="4032448" cy="3384376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943021" y="-1411581"/>
            <a:ext cx="6789398" cy="9612560"/>
          </a:xfrm>
          <a:prstGeom prst="rect">
            <a:avLst/>
          </a:prstGeom>
        </p:spPr>
      </p:pic>
      <p:sp>
        <p:nvSpPr>
          <p:cNvPr id="4" name="Содержимое 1"/>
          <p:cNvSpPr txBox="1">
            <a:spLocks/>
          </p:cNvSpPr>
          <p:nvPr/>
        </p:nvSpPr>
        <p:spPr>
          <a:xfrm>
            <a:off x="1403648" y="-603448"/>
            <a:ext cx="6172200" cy="2276872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S Mincho" pitchFamily="49" charset="-128"/>
              <a:ea typeface="MS Mincho" pitchFamily="49" charset="-128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MS Mincho" pitchFamily="49" charset="-128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Ч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елночное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устройство швейной машины было изобретено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Уолтером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Хантом</a:t>
            </a:r>
            <a:r>
              <a:rPr kumimoji="0" lang="ru-RU" sz="2400" b="1" i="1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в 1834 году. Он же изобрел английскую булавку.</a:t>
            </a: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5" name="Рисунок 4" descr="Walter_Hu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2420888"/>
            <a:ext cx="2660029" cy="3636000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Рисунок 5" descr="200px-Safety_P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501008"/>
            <a:ext cx="3501369" cy="2556000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943021" y="-1411581"/>
            <a:ext cx="6789398" cy="96125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9592" y="620688"/>
            <a:ext cx="7632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В 1845 году  в США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Элиасом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Хоу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был разработан челночный стежок, с помощью которого </a:t>
            </a:r>
          </a:p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швейная машина работала со скоростью 300 стежков в минуту, но она была неудобна в использовании.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Elias_Ho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2780928"/>
            <a:ext cx="2393363" cy="3276000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  <p:pic>
        <p:nvPicPr>
          <p:cNvPr id="8" name="Рисунок 7" descr="10221465(4).jpg"/>
          <p:cNvPicPr>
            <a:picLocks noChangeAspect="1"/>
          </p:cNvPicPr>
          <p:nvPr/>
        </p:nvPicPr>
        <p:blipFill>
          <a:blip r:embed="rId4" cstate="print"/>
          <a:srcRect t="2000" b="11990"/>
          <a:stretch>
            <a:fillRect/>
          </a:stretch>
        </p:blipFill>
        <p:spPr>
          <a:xfrm>
            <a:off x="1475656" y="2780928"/>
            <a:ext cx="2702159" cy="3276000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943021" y="-1411581"/>
            <a:ext cx="6789398" cy="9612560"/>
          </a:xfrm>
          <a:prstGeom prst="rect">
            <a:avLst/>
          </a:prstGeom>
        </p:spPr>
      </p:pic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2924944"/>
            <a:ext cx="4029976" cy="3096000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1560" y="620688"/>
            <a:ext cx="8086725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Фабрично-ремесленная швейная машина </a:t>
            </a:r>
            <a:endParaRPr lang="ru-RU" sz="24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челночного стежка "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Гоу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",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стачивания тяжелых тканей.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Основное ее применение  - шитье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парусов для флота.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382</Words>
  <Application>Microsoft Office PowerPoint</Application>
  <PresentationFormat>Экран (4:3)</PresentationFormat>
  <Paragraphs>47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Андрей</cp:lastModifiedBy>
  <cp:revision>83</cp:revision>
  <dcterms:created xsi:type="dcterms:W3CDTF">2013-02-07T12:14:15Z</dcterms:created>
  <dcterms:modified xsi:type="dcterms:W3CDTF">2013-03-07T03:52:37Z</dcterms:modified>
</cp:coreProperties>
</file>