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70" r:id="rId14"/>
    <p:sldId id="269" r:id="rId15"/>
    <p:sldId id="268" r:id="rId16"/>
    <p:sldId id="276" r:id="rId17"/>
    <p:sldId id="271" r:id="rId18"/>
    <p:sldId id="272" r:id="rId19"/>
    <p:sldId id="273" r:id="rId20"/>
    <p:sldId id="274" r:id="rId21"/>
    <p:sldId id="275" r:id="rId22"/>
    <p:sldId id="282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6134-DF0A-4C49-A714-54A2B8FC0FF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883-CBE0-4322-97EE-6672634F4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6134-DF0A-4C49-A714-54A2B8FC0FF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883-CBE0-4322-97EE-6672634F4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6134-DF0A-4C49-A714-54A2B8FC0FF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883-CBE0-4322-97EE-6672634F4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6134-DF0A-4C49-A714-54A2B8FC0FF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883-CBE0-4322-97EE-6672634F4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6134-DF0A-4C49-A714-54A2B8FC0FF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919883-CBE0-4322-97EE-6672634F4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6134-DF0A-4C49-A714-54A2B8FC0FF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883-CBE0-4322-97EE-6672634F4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6134-DF0A-4C49-A714-54A2B8FC0FF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883-CBE0-4322-97EE-6672634F4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6134-DF0A-4C49-A714-54A2B8FC0FF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883-CBE0-4322-97EE-6672634F4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6134-DF0A-4C49-A714-54A2B8FC0FF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883-CBE0-4322-97EE-6672634F4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6134-DF0A-4C49-A714-54A2B8FC0FF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883-CBE0-4322-97EE-6672634F4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6134-DF0A-4C49-A714-54A2B8FC0FF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9883-CBE0-4322-97EE-6672634F4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AC6134-DF0A-4C49-A714-54A2B8FC0FF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919883-CBE0-4322-97EE-6672634F4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21444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Спортивный тренер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Мои документы\Открытый классный час\тренер\тренер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71744"/>
            <a:ext cx="5238750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Татьяна\Мои документы\Открытый классный час\тренер\третьяк и тарасов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360" y="1285860"/>
            <a:ext cx="698716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2\тарасов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5072020" cy="4708525"/>
          </a:xfrm>
          <a:prstGeom prst="rect">
            <a:avLst/>
          </a:prstGeom>
          <a:noFill/>
        </p:spPr>
      </p:pic>
      <p:pic>
        <p:nvPicPr>
          <p:cNvPr id="2051" name="Picture 3" descr="G:\2\тарасов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833949"/>
            <a:ext cx="4572032" cy="3831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2\тар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248882" cy="4708525"/>
          </a:xfrm>
          <a:prstGeom prst="rect">
            <a:avLst/>
          </a:prstGeom>
          <a:noFill/>
        </p:spPr>
      </p:pic>
      <p:pic>
        <p:nvPicPr>
          <p:cNvPr id="3077" name="Picture 5" descr="G:\2\тарасов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8934"/>
            <a:ext cx="4762500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2\тар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14468" cy="3786214"/>
          </a:xfrm>
          <a:prstGeom prst="rect">
            <a:avLst/>
          </a:prstGeom>
          <a:noFill/>
        </p:spPr>
      </p:pic>
      <p:pic>
        <p:nvPicPr>
          <p:cNvPr id="1026" name="Picture 2" descr="G:\2\а тарас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0" y="2428868"/>
            <a:ext cx="3286130" cy="4941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2\та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581" y="362535"/>
            <a:ext cx="8624699" cy="5709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2\та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794" y="857231"/>
            <a:ext cx="7838981" cy="5886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2\уч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4406" y="571480"/>
            <a:ext cx="5920800" cy="6111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G:\2\тарасова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55907"/>
            <a:ext cx="4717751" cy="3202093"/>
          </a:xfrm>
          <a:prstGeom prst="rect">
            <a:avLst/>
          </a:prstGeom>
          <a:noFill/>
        </p:spPr>
      </p:pic>
      <p:pic>
        <p:nvPicPr>
          <p:cNvPr id="7171" name="Picture 3" descr="G:\2\тарасова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11" y="214289"/>
            <a:ext cx="4381532" cy="3286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2\тарасова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510114" cy="4228232"/>
          </a:xfrm>
          <a:prstGeom prst="rect">
            <a:avLst/>
          </a:prstGeom>
          <a:noFill/>
        </p:spPr>
      </p:pic>
      <p:pic>
        <p:nvPicPr>
          <p:cNvPr id="8195" name="Picture 3" descr="G:\2\тарасова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0998" y="3143248"/>
            <a:ext cx="4667281" cy="3500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\тарасова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285728"/>
            <a:ext cx="4738601" cy="3571900"/>
          </a:xfrm>
          <a:prstGeom prst="rect">
            <a:avLst/>
          </a:prstGeom>
          <a:noFill/>
        </p:spPr>
      </p:pic>
      <p:pic>
        <p:nvPicPr>
          <p:cNvPr id="2051" name="Picture 3" descr="G:\2\уч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3667125"/>
            <a:ext cx="4667250" cy="319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Спортивный тренер – специалист по воспитанию спортсменов и подготовке их к соревнованиям.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Татьяна\Мои документы\Открытый классный час\тренер\тр1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57430"/>
            <a:ext cx="600079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2\уч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228600"/>
            <a:ext cx="66675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2\уч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91101" cy="3179934"/>
          </a:xfrm>
          <a:prstGeom prst="rect">
            <a:avLst/>
          </a:prstGeom>
          <a:noFill/>
        </p:spPr>
      </p:pic>
      <p:pic>
        <p:nvPicPr>
          <p:cNvPr id="4099" name="Picture 3" descr="G:\2\уч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9543" y="3286124"/>
            <a:ext cx="5058763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волонтеры\символы олимпиады\юмор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59" y="714356"/>
            <a:ext cx="817012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Спортивный </a:t>
            </a:r>
            <a:r>
              <a:rPr lang="ru-RU" dirty="0" err="1" smtClean="0">
                <a:solidFill>
                  <a:schemeClr val="tx1"/>
                </a:solidFill>
              </a:rPr>
              <a:t>коммертатор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G:\2\дм губерни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285859"/>
            <a:ext cx="3357586" cy="5036379"/>
          </a:xfrm>
          <a:prstGeom prst="rect">
            <a:avLst/>
          </a:prstGeom>
          <a:noFill/>
        </p:spPr>
      </p:pic>
      <p:sp>
        <p:nvSpPr>
          <p:cNvPr id="4" name="Пятиугольник 3"/>
          <p:cNvSpPr/>
          <p:nvPr/>
        </p:nvSpPr>
        <p:spPr>
          <a:xfrm>
            <a:off x="214282" y="2928934"/>
            <a:ext cx="2928958" cy="15001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Дмитрий </a:t>
            </a:r>
            <a:r>
              <a:rPr lang="ru-RU" b="1" dirty="0" err="1" smtClean="0">
                <a:solidFill>
                  <a:schemeClr val="tx1"/>
                </a:solidFill>
              </a:rPr>
              <a:t>Губерниев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Спортивный комментатор – журналист, освещающий спортивные события в режиме реального времени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G:\волонтеры\коментатор\ком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5500" y="2216150"/>
            <a:ext cx="49530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Основные требования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Любовь к спорту</a:t>
            </a:r>
          </a:p>
          <a:p>
            <a:r>
              <a:rPr lang="ru-RU" dirty="0" smtClean="0"/>
              <a:t>Прекрасная память ( должен помнить миллион имен, фактов, мелочей)</a:t>
            </a:r>
          </a:p>
          <a:p>
            <a:r>
              <a:rPr lang="ru-RU" dirty="0" smtClean="0"/>
              <a:t>Иметь богатый словарный запас</a:t>
            </a:r>
          </a:p>
          <a:p>
            <a:r>
              <a:rPr lang="ru-RU" dirty="0" smtClean="0"/>
              <a:t>Уметь говорить эмоционально, артистично, захватывающе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Место работы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G:\волонтеры\журналист\сп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357298"/>
            <a:ext cx="5000659" cy="5000659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285720" y="3143248"/>
            <a:ext cx="3071834" cy="12858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Виктор  Гусев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волонтеры\коментатор\Котэ Махарадзе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2733694" cy="2928958"/>
          </a:xfrm>
          <a:prstGeom prst="rect">
            <a:avLst/>
          </a:prstGeom>
          <a:noFill/>
        </p:spPr>
      </p:pic>
      <p:pic>
        <p:nvPicPr>
          <p:cNvPr id="10243" name="Picture 3" descr="G:\волонтеры\коментатор\ком Озеров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214686"/>
            <a:ext cx="2786082" cy="3429000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1571604" y="4572008"/>
            <a:ext cx="4357718" cy="15001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Николай Озеров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3571868" y="1500174"/>
            <a:ext cx="4214842" cy="135732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Котэ</a:t>
            </a:r>
            <a:r>
              <a:rPr lang="ru-RU" sz="3200" dirty="0" smtClean="0">
                <a:solidFill>
                  <a:schemeClr val="tx1"/>
                </a:solidFill>
              </a:rPr>
              <a:t> Махарадзе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Особенности профессии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Обучение происходит в процессе тренировок</a:t>
            </a:r>
            <a:endParaRPr lang="ru-RU" dirty="0"/>
          </a:p>
        </p:txBody>
      </p:sp>
      <p:pic>
        <p:nvPicPr>
          <p:cNvPr id="3074" name="Picture 2" descr="C:\Documents and Settings\Татьяна\Мои документы\Открытый классный час\тренер\тре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00306"/>
            <a:ext cx="5357850" cy="414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Главная задача тренера- раскрыть способности спортсмена, научить его максимально использовать ресурсы своего организма для победы.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Documents and Settings\Татьяна\Мои документы\Открытый классный час\тренер\тр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487"/>
            <a:ext cx="7152608" cy="4018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Рабочее место тренера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Documents and Settings\Татьяна\Мои документы\Открытый классный час\тренер\спорт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4886340" cy="3257560"/>
          </a:xfrm>
          <a:prstGeom prst="rect">
            <a:avLst/>
          </a:prstGeom>
          <a:noFill/>
        </p:spPr>
      </p:pic>
      <p:pic>
        <p:nvPicPr>
          <p:cNvPr id="5123" name="Picture 3" descr="C:\Documents and Settings\Татьяна\Мои документы\Открытый классный час\тренер\тр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68" y="1071546"/>
            <a:ext cx="4572032" cy="3429024"/>
          </a:xfrm>
          <a:prstGeom prst="rect">
            <a:avLst/>
          </a:prstGeom>
          <a:noFill/>
        </p:spPr>
      </p:pic>
      <p:pic>
        <p:nvPicPr>
          <p:cNvPr id="5125" name="Picture 5" descr="C:\Documents and Settings\Татьяна\Мои документы\Открытый классный час\тренер\тр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214818"/>
            <a:ext cx="3961549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Основные требования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Тренер должен владеть тренировочными методиками</a:t>
            </a:r>
          </a:p>
          <a:p>
            <a:r>
              <a:rPr lang="ru-RU" dirty="0" smtClean="0"/>
              <a:t>Знать основы физиологии и медицины</a:t>
            </a:r>
          </a:p>
          <a:p>
            <a:r>
              <a:rPr lang="ru-RU" dirty="0" smtClean="0"/>
              <a:t>Быть психологом</a:t>
            </a:r>
          </a:p>
          <a:p>
            <a:r>
              <a:rPr lang="ru-RU" dirty="0" smtClean="0"/>
              <a:t>Знать, что происходит в мире спорта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Важные качества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Любовь к спорту</a:t>
            </a:r>
          </a:p>
          <a:p>
            <a:r>
              <a:rPr lang="ru-RU" dirty="0" smtClean="0"/>
              <a:t>Целеустремленность</a:t>
            </a:r>
          </a:p>
          <a:p>
            <a:r>
              <a:rPr lang="ru-RU" dirty="0" smtClean="0"/>
              <a:t>Методичность</a:t>
            </a:r>
          </a:p>
          <a:p>
            <a:r>
              <a:rPr lang="ru-RU" dirty="0" smtClean="0"/>
              <a:t>Честолюбие</a:t>
            </a:r>
          </a:p>
          <a:p>
            <a:r>
              <a:rPr lang="ru-RU" dirty="0" smtClean="0"/>
              <a:t>Терпение</a:t>
            </a:r>
          </a:p>
          <a:p>
            <a:r>
              <a:rPr lang="ru-RU" dirty="0" smtClean="0"/>
              <a:t>Справедливость</a:t>
            </a:r>
          </a:p>
          <a:p>
            <a:r>
              <a:rPr lang="ru-RU" dirty="0" smtClean="0"/>
              <a:t>Объективность</a:t>
            </a:r>
          </a:p>
          <a:p>
            <a:r>
              <a:rPr lang="ru-RU" dirty="0" smtClean="0"/>
              <a:t>Готовность к самосовершенствованию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Татьяна\Мои документы\Открытый классный час\тренер\тр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5528349" cy="3398575"/>
          </a:xfrm>
          <a:prstGeom prst="rect">
            <a:avLst/>
          </a:prstGeom>
          <a:noFill/>
        </p:spPr>
      </p:pic>
      <p:pic>
        <p:nvPicPr>
          <p:cNvPr id="7171" name="Picture 3" descr="C:\Documents and Settings\Татьяна\Мои документы\Открытый классный час\тренер\тр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11" y="2889530"/>
            <a:ext cx="5757889" cy="3968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2\тр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572000" cy="3223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</TotalTime>
  <Words>129</Words>
  <Application>Microsoft Office PowerPoint</Application>
  <PresentationFormat>Экран (4:3)</PresentationFormat>
  <Paragraphs>32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Спортивный тренер</vt:lpstr>
      <vt:lpstr>Спортивный тренер – специалист по воспитанию спортсменов и подготовке их к соревнованиям.</vt:lpstr>
      <vt:lpstr>Особенности профессии</vt:lpstr>
      <vt:lpstr>Главная задача тренера- раскрыть способности спортсмена, научить его максимально использовать ресурсы своего организма для победы.</vt:lpstr>
      <vt:lpstr>Рабочее место тренера</vt:lpstr>
      <vt:lpstr>Основные требования</vt:lpstr>
      <vt:lpstr>Важные качества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Спортивный коммертатор</vt:lpstr>
      <vt:lpstr>Спортивный комментатор – журналист, освещающий спортивные события в режиме реального времени</vt:lpstr>
      <vt:lpstr>Основные требования  </vt:lpstr>
      <vt:lpstr>Место работы</vt:lpstr>
      <vt:lpstr>Слайд 27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Спортивный тренер</dc:title>
  <dc:creator>Админ</dc:creator>
  <cp:lastModifiedBy>Админ</cp:lastModifiedBy>
  <cp:revision>11</cp:revision>
  <dcterms:created xsi:type="dcterms:W3CDTF">2014-01-21T08:52:18Z</dcterms:created>
  <dcterms:modified xsi:type="dcterms:W3CDTF">2014-01-22T09:33:43Z</dcterms:modified>
</cp:coreProperties>
</file>