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13261-D6EA-47CC-A88E-D93C8CE8DC8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0AA2D-1847-485A-8A93-6E85B4BFE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AA2D-1847-485A-8A93-6E85B4BFE0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AA2D-1847-485A-8A93-6E85B4BFE0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AA2D-1847-485A-8A93-6E85B4BFE04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0AA2D-1847-485A-8A93-6E85B4BFE04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49F644-A898-4725-8664-648D97B7B4F9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A8A505-21AE-4B06-B76C-A94B8B3E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1431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Профессия – спортивный врач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 )))\Documents\волонтеры\врач\вр3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91895"/>
            <a:ext cx="4960649" cy="4066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Профессия массажист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sz="3100" b="0" dirty="0" smtClean="0">
                <a:solidFill>
                  <a:schemeClr val="tx1"/>
                </a:solidFill>
              </a:rPr>
              <a:t>(</a:t>
            </a:r>
            <a:r>
              <a:rPr lang="ru-RU" sz="3100" b="0" dirty="0" smtClean="0">
                <a:solidFill>
                  <a:schemeClr val="tx1"/>
                </a:solidFill>
              </a:rPr>
              <a:t>от фр. </a:t>
            </a:r>
            <a:r>
              <a:rPr lang="en-US" sz="3100" b="0" dirty="0" err="1" smtClean="0">
                <a:solidFill>
                  <a:schemeClr val="tx1"/>
                </a:solidFill>
              </a:rPr>
              <a:t>masser</a:t>
            </a:r>
            <a:r>
              <a:rPr lang="en-US" sz="3100" b="0" dirty="0" smtClean="0">
                <a:solidFill>
                  <a:schemeClr val="tx1"/>
                </a:solidFill>
              </a:rPr>
              <a:t> – </a:t>
            </a:r>
            <a:r>
              <a:rPr lang="ru-RU" sz="3100" b="0" dirty="0" smtClean="0">
                <a:solidFill>
                  <a:schemeClr val="tx1"/>
                </a:solidFill>
              </a:rPr>
              <a:t>растирать)</a:t>
            </a:r>
            <a:endParaRPr lang="ru-RU" sz="3100" b="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Андрей )))\Documents\волонтеры\мас3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04164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Массаж –система дозированных механических воздействий на кожу и мягкие ткани для улучшения самочувствия.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Андрей )))\Documents\волонтеры\мас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93106"/>
            <a:ext cx="6072230" cy="406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Особенности : хорошее владение массажными приемами, знание основ анатомии, физиологии и психологии.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Андрей )))\Documents\волонтеры\мас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4362" y="2143116"/>
            <a:ext cx="5950870" cy="4165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требования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Высокая ответственность</a:t>
            </a:r>
          </a:p>
          <a:p>
            <a:r>
              <a:rPr lang="ru-RU" dirty="0" smtClean="0"/>
              <a:t>Сильные чувствительные руки</a:t>
            </a:r>
          </a:p>
          <a:p>
            <a:r>
              <a:rPr lang="ru-RU" smtClean="0"/>
              <a:t>Физическая </a:t>
            </a:r>
            <a:r>
              <a:rPr lang="ru-RU" dirty="0" smtClean="0"/>
              <a:t>выносливость</a:t>
            </a:r>
          </a:p>
          <a:p>
            <a:r>
              <a:rPr lang="ru-RU" dirty="0" smtClean="0"/>
              <a:t>Доброжелательность</a:t>
            </a:r>
          </a:p>
          <a:p>
            <a:r>
              <a:rPr lang="ru-RU" dirty="0" smtClean="0"/>
              <a:t>Склонность к общению и умение находить общий язык с разными людьми.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ндрей )))\Documents\волонтеры\мас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7733" y="1600200"/>
            <a:ext cx="698853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ндрей )))\Documents\волонтеры\мас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3967"/>
            <a:ext cx="4429156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ндрей )))\Documents\волонтеры\мас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755" y="1600200"/>
            <a:ext cx="7080489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Спортивный врач- специалист с медицинским образованием, регулярно работающего с отдельными спортсменами или целыми командами.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6611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Обязанности: следит за питанием спортсменов, их самочувствием, за работой на тренировках и соревнованиях, за использованием медицинских препаратов.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Личные качества: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Склонность к естественным наукам</a:t>
            </a:r>
          </a:p>
          <a:p>
            <a:r>
              <a:rPr lang="ru-RU" dirty="0" err="1" smtClean="0"/>
              <a:t>Стрессоустойчивость</a:t>
            </a:r>
            <a:endParaRPr lang="ru-RU" dirty="0" smtClean="0"/>
          </a:p>
          <a:p>
            <a:r>
              <a:rPr lang="ru-RU" dirty="0" smtClean="0"/>
              <a:t>Желание помогать людям</a:t>
            </a:r>
          </a:p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pic>
        <p:nvPicPr>
          <p:cNvPr id="3074" name="Picture 2" descr="C:\Users\Андрей )))\Documents\волонтеры\врач\вр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73864"/>
            <a:ext cx="4802190" cy="343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ндрей )))\Documents\волонтеры\врач\вр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30727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Особенность профессии – спортивный врач должен быть еще и практикующим психологом</a:t>
            </a:r>
            <a:endParaRPr lang="ru-RU" dirty="0"/>
          </a:p>
        </p:txBody>
      </p:sp>
      <p:pic>
        <p:nvPicPr>
          <p:cNvPr id="4098" name="Picture 2" descr="C:\Users\Андрей )))\Documents\волонтеры\врач\вр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22005"/>
            <a:ext cx="7272173" cy="483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 )))\Documents\волонтеры\врач\врч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55781" cy="4214818"/>
          </a:xfrm>
          <a:prstGeom prst="rect">
            <a:avLst/>
          </a:prstGeom>
          <a:noFill/>
        </p:spPr>
      </p:pic>
      <p:pic>
        <p:nvPicPr>
          <p:cNvPr id="5123" name="Picture 3" descr="C:\Users\Андрей )))\Documents\волонтеры\врач\вр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20" y="2928915"/>
            <a:ext cx="5238780" cy="3929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 )))\Documents\волонтеры\врач\вр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68608" cy="630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 )))\Documents\волонтеры\врач\вр6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50112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 )))\Documents\волонтеры\врач\вр9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00924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5643578"/>
            <a:ext cx="364333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Отдохнем?!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126</Words>
  <Application>Microsoft Office PowerPoint</Application>
  <PresentationFormat>Экран (4:3)</PresentationFormat>
  <Paragraphs>24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Профессия – спортивный врач</vt:lpstr>
      <vt:lpstr>Спортивный врач- специалист с медицинским образованием, регулярно работающего с отдельными спортсменами или целыми командами.</vt:lpstr>
      <vt:lpstr>Личные качества:</vt:lpstr>
      <vt:lpstr>Слайд 4</vt:lpstr>
      <vt:lpstr>Особенность профессии – спортивный врач должен быть еще и практикующим психологом</vt:lpstr>
      <vt:lpstr>Слайд 6</vt:lpstr>
      <vt:lpstr>Слайд 7</vt:lpstr>
      <vt:lpstr>Слайд 8</vt:lpstr>
      <vt:lpstr>Слайд 9</vt:lpstr>
      <vt:lpstr>Профессия массажист (от фр. masser – растирать)</vt:lpstr>
      <vt:lpstr>Массаж –система дозированных механических воздействий на кожу и мягкие ткани для улучшения самочувствия.</vt:lpstr>
      <vt:lpstr>Особенности : хорошее владение массажными приемами, знание основ анатомии, физиологии и психологии. </vt:lpstr>
      <vt:lpstr>Основные требования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– спортивный врач</dc:title>
  <dc:creator>Андрей )))</dc:creator>
  <cp:lastModifiedBy>Андрей )))</cp:lastModifiedBy>
  <cp:revision>12</cp:revision>
  <dcterms:created xsi:type="dcterms:W3CDTF">2014-01-22T13:26:58Z</dcterms:created>
  <dcterms:modified xsi:type="dcterms:W3CDTF">2014-01-26T15:27:20Z</dcterms:modified>
</cp:coreProperties>
</file>