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36A6-76EC-4728-9227-E6F7D6640B7E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07E4-C0A8-4B5D-AFBC-0F903BECA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36A6-76EC-4728-9227-E6F7D6640B7E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07E4-C0A8-4B5D-AFBC-0F903BECA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36A6-76EC-4728-9227-E6F7D6640B7E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07E4-C0A8-4B5D-AFBC-0F903BECA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36A6-76EC-4728-9227-E6F7D6640B7E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07E4-C0A8-4B5D-AFBC-0F903BECA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36A6-76EC-4728-9227-E6F7D6640B7E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07E4-C0A8-4B5D-AFBC-0F903BECA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36A6-76EC-4728-9227-E6F7D6640B7E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07E4-C0A8-4B5D-AFBC-0F903BECA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36A6-76EC-4728-9227-E6F7D6640B7E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07E4-C0A8-4B5D-AFBC-0F903BECA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36A6-76EC-4728-9227-E6F7D6640B7E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07E4-C0A8-4B5D-AFBC-0F903BECA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36A6-76EC-4728-9227-E6F7D6640B7E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07E4-C0A8-4B5D-AFBC-0F903BECA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36A6-76EC-4728-9227-E6F7D6640B7E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07E4-C0A8-4B5D-AFBC-0F903BECA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36A6-76EC-4728-9227-E6F7D6640B7E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07E4-C0A8-4B5D-AFBC-0F903BECA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F36A6-76EC-4728-9227-E6F7D6640B7E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07E4-C0A8-4B5D-AFBC-0F903BECA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Российская хоккейная команда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Нападающие команды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Anisimov</a:t>
            </a:r>
            <a:r>
              <a:rPr lang="en-US" dirty="0" smtClean="0"/>
              <a:t>         </a:t>
            </a:r>
            <a:r>
              <a:rPr lang="en-US" dirty="0" err="1" smtClean="0"/>
              <a:t>Dacuk</a:t>
            </a:r>
            <a:r>
              <a:rPr lang="en-US" dirty="0" smtClean="0"/>
              <a:t>              </a:t>
            </a:r>
            <a:r>
              <a:rPr lang="en-US" dirty="0" err="1" smtClean="0"/>
              <a:t>Kovalchuk</a:t>
            </a:r>
            <a:endParaRPr lang="en-US" dirty="0" smtClean="0"/>
          </a:p>
          <a:p>
            <a:r>
              <a:rPr lang="en-US" dirty="0" err="1" smtClean="0"/>
              <a:t>Tihonov</a:t>
            </a:r>
            <a:r>
              <a:rPr lang="en-US" dirty="0" smtClean="0"/>
              <a:t>           </a:t>
            </a:r>
            <a:r>
              <a:rPr lang="en-US" dirty="0" err="1" smtClean="0"/>
              <a:t>Kokarev</a:t>
            </a:r>
            <a:r>
              <a:rPr lang="en-US" dirty="0" smtClean="0"/>
              <a:t>           </a:t>
            </a:r>
            <a:r>
              <a:rPr lang="en-US" dirty="0" err="1" smtClean="0"/>
              <a:t>Semin</a:t>
            </a:r>
            <a:endParaRPr lang="en-US" dirty="0" smtClean="0"/>
          </a:p>
          <a:p>
            <a:r>
              <a:rPr lang="en-US" dirty="0" err="1" smtClean="0"/>
              <a:t>Kulemin</a:t>
            </a:r>
            <a:r>
              <a:rPr lang="en-US" dirty="0" smtClean="0"/>
              <a:t>           </a:t>
            </a:r>
            <a:r>
              <a:rPr lang="en-US" dirty="0" err="1" smtClean="0"/>
              <a:t>Malkin</a:t>
            </a:r>
            <a:r>
              <a:rPr lang="en-US" dirty="0" smtClean="0"/>
              <a:t>             </a:t>
            </a:r>
            <a:r>
              <a:rPr lang="en-US" dirty="0" err="1" smtClean="0"/>
              <a:t>Nichushkin</a:t>
            </a:r>
            <a:endParaRPr lang="en-US" dirty="0" smtClean="0"/>
          </a:p>
          <a:p>
            <a:r>
              <a:rPr lang="en-US" dirty="0" err="1" smtClean="0"/>
              <a:t>Ovechkin</a:t>
            </a:r>
            <a:r>
              <a:rPr lang="en-US" dirty="0" smtClean="0"/>
              <a:t>         Popov              </a:t>
            </a:r>
            <a:r>
              <a:rPr lang="en-US" dirty="0" err="1" smtClean="0"/>
              <a:t>Radulov</a:t>
            </a:r>
            <a:endParaRPr lang="en-US" dirty="0" smtClean="0"/>
          </a:p>
          <a:p>
            <a:r>
              <a:rPr lang="en-US" dirty="0" err="1" smtClean="0"/>
              <a:t>Tereshenco</a:t>
            </a:r>
            <a:r>
              <a:rPr lang="en-US" smtClean="0"/>
              <a:t>      </a:t>
            </a:r>
            <a:r>
              <a:rPr lang="en-US" smtClean="0"/>
              <a:t>Tarasenco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Защита команды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Belov</a:t>
            </a:r>
            <a:endParaRPr lang="en-US" dirty="0" smtClean="0"/>
          </a:p>
          <a:p>
            <a:r>
              <a:rPr lang="en-US" dirty="0" err="1" smtClean="0"/>
              <a:t>Voynov</a:t>
            </a:r>
            <a:endParaRPr lang="en-US" dirty="0" smtClean="0"/>
          </a:p>
          <a:p>
            <a:r>
              <a:rPr lang="en-US" dirty="0" err="1" smtClean="0"/>
              <a:t>Elemin</a:t>
            </a:r>
            <a:endParaRPr lang="en-US" dirty="0" smtClean="0"/>
          </a:p>
          <a:p>
            <a:r>
              <a:rPr lang="en-US" dirty="0" err="1" smtClean="0"/>
              <a:t>Marcov</a:t>
            </a:r>
            <a:endParaRPr lang="en-US" dirty="0" smtClean="0"/>
          </a:p>
          <a:p>
            <a:r>
              <a:rPr lang="en-US" dirty="0" err="1" smtClean="0"/>
              <a:t>Tutin</a:t>
            </a:r>
            <a:endParaRPr lang="en-US" dirty="0" smtClean="0"/>
          </a:p>
          <a:p>
            <a:r>
              <a:rPr lang="en-US" dirty="0" err="1" smtClean="0"/>
              <a:t>Nicitin</a:t>
            </a:r>
            <a:endParaRPr lang="en-US" dirty="0" smtClean="0"/>
          </a:p>
          <a:p>
            <a:r>
              <a:rPr lang="en-US" dirty="0" err="1" smtClean="0"/>
              <a:t>Niculin</a:t>
            </a:r>
            <a:endParaRPr lang="en-US" dirty="0" smtClean="0"/>
          </a:p>
          <a:p>
            <a:r>
              <a:rPr lang="en-US" dirty="0" err="1" smtClean="0"/>
              <a:t>Medvedev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Вратари сборной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Bobrovskiy</a:t>
            </a:r>
            <a:endParaRPr lang="en-US" dirty="0" smtClean="0"/>
          </a:p>
          <a:p>
            <a:r>
              <a:rPr lang="en-US" dirty="0" err="1" smtClean="0"/>
              <a:t>Varlamov</a:t>
            </a:r>
            <a:endParaRPr lang="en-US" dirty="0" smtClean="0"/>
          </a:p>
          <a:p>
            <a:r>
              <a:rPr lang="en-US" dirty="0" err="1" smtClean="0"/>
              <a:t>Eremenco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34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Российская хоккейная команда</vt:lpstr>
      <vt:lpstr>Нападающие команды</vt:lpstr>
      <vt:lpstr>Защита команды</vt:lpstr>
      <vt:lpstr>Вратари сборной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Российская хоккейная команда</dc:title>
  <dc:creator>Андрей )))</dc:creator>
  <cp:lastModifiedBy>Андрей )))</cp:lastModifiedBy>
  <cp:revision>4</cp:revision>
  <dcterms:created xsi:type="dcterms:W3CDTF">2014-01-26T15:29:40Z</dcterms:created>
  <dcterms:modified xsi:type="dcterms:W3CDTF">2014-01-26T15:59:17Z</dcterms:modified>
</cp:coreProperties>
</file>