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EE3B6-666F-4E2C-9CB7-7C678ACF742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DACC19-2FF6-42E7-A318-A2F23B7446A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25552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rgbClr val="FFC000"/>
                </a:solidFill>
              </a:rPr>
              <a:t>Активизация познавательной деятельности учащихся на уроках технологии с использованием ИКТ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3554" name="Picture 2" descr="http://gif-deti.ucoz.ru/_ph/25/1/52152726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63727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9523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Век </a:t>
            </a:r>
            <a:r>
              <a:rPr lang="ru-RU" sz="3200" dirty="0" smtClean="0"/>
              <a:t>компьютерных технологий набирает обороты и уже, пожалуй,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нет </a:t>
            </a:r>
            <a:r>
              <a:rPr lang="ru-RU" sz="3200" dirty="0" smtClean="0"/>
              <a:t>ни одной области человеческой деятельности,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где </a:t>
            </a:r>
            <a:r>
              <a:rPr lang="ru-RU" sz="3200" dirty="0" smtClean="0"/>
              <a:t>она не нашла бы свое применение.</a:t>
            </a:r>
            <a:endParaRPr lang="ru-RU" sz="3200" dirty="0"/>
          </a:p>
        </p:txBody>
      </p:sp>
      <p:pic>
        <p:nvPicPr>
          <p:cNvPr id="22532" name="Picture 4" descr="Анимашки Компьютер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6"/>
            <a:ext cx="2808312" cy="308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ИКТ на уроках технологии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293096"/>
            <a:ext cx="2448272" cy="22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87171" y="4149080"/>
            <a:ext cx="2456829" cy="248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916832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учитель получает возможность представить многообразие учебного материала, экономить время, расширить на уроке набор используемых форм обучения и, наконец, установить новые формы общения ученика и учителя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952328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  обозначенные </a:t>
            </a:r>
            <a:r>
              <a:rPr lang="ru-RU" sz="3600" dirty="0" smtClean="0"/>
              <a:t>на экране этапы практической работы в течение всего времени позволяют детям с различной степенью подготовленности спокойно выполнять задание;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23850" y="4076700"/>
            <a:ext cx="1366838" cy="2016125"/>
            <a:chOff x="1066" y="2568"/>
            <a:chExt cx="861" cy="1270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519" y="2568"/>
              <a:ext cx="408" cy="499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1066" y="3067"/>
              <a:ext cx="861" cy="77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1042988" y="4076700"/>
            <a:ext cx="288925" cy="7921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827088" y="5229225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2996952"/>
            <a:ext cx="3128963" cy="291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2483768" y="4077072"/>
            <a:ext cx="1366837" cy="2016125"/>
            <a:chOff x="1066" y="2568"/>
            <a:chExt cx="861" cy="1270"/>
          </a:xfrm>
        </p:grpSpPr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1519" y="2568"/>
              <a:ext cx="408" cy="499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1066" y="3067"/>
              <a:ext cx="861" cy="77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 по теме </a:t>
            </a:r>
            <a:r>
              <a:rPr lang="ru-RU" dirty="0" smtClean="0"/>
              <a:t>«Швейная машина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Picture 2" descr="zinger3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937651" cy="21797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descr="7f20d443f6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410093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21cc2f214a5aee008d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41168"/>
            <a:ext cx="1877713" cy="1916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 descr="im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65600"/>
            <a:ext cx="4038600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 descr="m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12776"/>
            <a:ext cx="2596289" cy="2243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Художественное и техническое </a:t>
            </a:r>
            <a:endParaRPr lang="ru-RU" dirty="0"/>
          </a:p>
        </p:txBody>
      </p:sp>
      <p:pic>
        <p:nvPicPr>
          <p:cNvPr id="4" name="Picture 9" descr="Рисунок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60835"/>
            <a:ext cx="7200800" cy="5429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396"/>
            <a:ext cx="8064896" cy="68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86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Активизация познавательной деятельности учащихся на уроках технологии с использованием ИКТ </vt:lpstr>
      <vt:lpstr>Век компьютерных технологий набирает обороты и уже, пожалуй,  нет ни одной области человеческой деятельности,  где она не нашла бы свое применение.</vt:lpstr>
      <vt:lpstr>Применение ИКТ на уроках технологии</vt:lpstr>
      <vt:lpstr>  обозначенные на экране этапы практической работы в течение всего времени позволяют детям с различной степенью подготовленности спокойно выполнять задание; </vt:lpstr>
      <vt:lpstr> по теме «Швейная машина»</vt:lpstr>
      <vt:lpstr>Художественное и техническое 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познавательной деятельности учащихся на уроках технологии с использованием ИКТ </dc:title>
  <dc:creator>User</dc:creator>
  <cp:lastModifiedBy>User</cp:lastModifiedBy>
  <cp:revision>13</cp:revision>
  <dcterms:created xsi:type="dcterms:W3CDTF">2012-03-27T08:09:36Z</dcterms:created>
  <dcterms:modified xsi:type="dcterms:W3CDTF">2012-03-27T10:17:53Z</dcterms:modified>
</cp:coreProperties>
</file>