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62" d="100"/>
          <a:sy n="62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88EC-3643-400E-A504-9FB3364DA7D9}" type="datetimeFigureOut">
              <a:rPr lang="ru-RU" smtClean="0"/>
              <a:t>03.03.2013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945C-C825-4ECA-802B-DE1A326F92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945C-C825-4ECA-802B-DE1A326F92F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0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C8C7-D3FD-40BC-8889-1DB6A47F57F8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168-D74C-4D41-8D91-90B14AFEC32A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CFDE-A57F-4469-86E7-D88E7A0089EA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7EB7-0541-4379-A6C9-C3127055750E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FF8-0D6E-4250-B7DB-CED908108E3F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4158-23E7-4152-9AC8-48849334FB32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A56-251F-46D4-AC2B-734649A3655E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7188-B497-42F7-B5A6-1CDC316A494C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C535-3F29-480A-84B5-2DB5A1DD760A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D391-4DA5-4695-879B-817D2912111E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3CA-6C3C-4C05-88F2-A47EAFBF9A05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FA7F0-9A12-4BAF-B6E5-C318E26F3E17}" type="datetime1">
              <a:rPr lang="ru-RU" smtClean="0"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" y="4905"/>
            <a:ext cx="4494165" cy="337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23" y="219432"/>
            <a:ext cx="4228077" cy="317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905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1 этап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04" y="3099020"/>
            <a:ext cx="431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новогодней 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390490"/>
            <a:ext cx="124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елочки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" y="3683324"/>
            <a:ext cx="4009452" cy="300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61" y="3390383"/>
            <a:ext cx="4400039" cy="330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31" y="240095"/>
            <a:ext cx="4071525" cy="305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74945" y="4004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2этап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27" y="3293739"/>
            <a:ext cx="416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 отверстий  для  шаров, работа с декоративным дыроколом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963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39" y="3658546"/>
            <a:ext cx="4014417" cy="301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7" y="4001625"/>
            <a:ext cx="3724600" cy="279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4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623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32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68" y="602700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подарки для друзей готовы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Маргарита\Documents\рисование\снеговики и ёлки из бумаги\DSC_0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" y="3434956"/>
            <a:ext cx="3632368" cy="24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</TotalTime>
  <Words>21</Words>
  <Application>Microsoft Office PowerPoint</Application>
  <PresentationFormat>Экран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66</cp:revision>
  <dcterms:created xsi:type="dcterms:W3CDTF">2012-02-12T08:20:45Z</dcterms:created>
  <dcterms:modified xsi:type="dcterms:W3CDTF">2013-03-03T17:08:44Z</dcterms:modified>
</cp:coreProperties>
</file>