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"/>
  </p:notesMasterIdLst>
  <p:sldIdLst>
    <p:sldId id="270" r:id="rId2"/>
    <p:sldId id="271" r:id="rId3"/>
    <p:sldId id="272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8" autoAdjust="0"/>
    <p:restoredTop sz="94660"/>
  </p:normalViewPr>
  <p:slideViewPr>
    <p:cSldViewPr>
      <p:cViewPr varScale="1">
        <p:scale>
          <a:sx n="66" d="100"/>
          <a:sy n="66" d="100"/>
        </p:scale>
        <p:origin x="-160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B958A-F225-4C56-86E7-7C65CC8F03DA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6A49A-A6A6-40A3-A890-280AEAD4D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255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A8F0-6F5D-49BE-AD15-030A456F7755}" type="datetimeFigureOut">
              <a:rPr lang="ru-RU" smtClean="0"/>
              <a:t>13.01.2013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E94A-62A3-448A-9D89-FE27748A587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A8F0-6F5D-49BE-AD15-030A456F7755}" type="datetimeFigureOut">
              <a:rPr lang="ru-RU" smtClean="0"/>
              <a:t>13.01.2013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E94A-62A3-448A-9D89-FE27748A58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A8F0-6F5D-49BE-AD15-030A456F7755}" type="datetimeFigureOut">
              <a:rPr lang="ru-RU" smtClean="0"/>
              <a:t>13.01.2013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E94A-62A3-448A-9D89-FE27748A58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A8F0-6F5D-49BE-AD15-030A456F7755}" type="datetimeFigureOut">
              <a:rPr lang="ru-RU" smtClean="0"/>
              <a:t>13.01.2013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E94A-62A3-448A-9D89-FE27748A587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A8F0-6F5D-49BE-AD15-030A456F7755}" type="datetimeFigureOut">
              <a:rPr lang="ru-RU" smtClean="0"/>
              <a:t>13.01.2013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E94A-62A3-448A-9D89-FE27748A58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A8F0-6F5D-49BE-AD15-030A456F7755}" type="datetimeFigureOut">
              <a:rPr lang="ru-RU" smtClean="0"/>
              <a:t>13.01.2013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E94A-62A3-448A-9D89-FE27748A587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A8F0-6F5D-49BE-AD15-030A456F7755}" type="datetimeFigureOut">
              <a:rPr lang="ru-RU" smtClean="0"/>
              <a:t>13.01.2013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E94A-62A3-448A-9D89-FE27748A587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A8F0-6F5D-49BE-AD15-030A456F7755}" type="datetimeFigureOut">
              <a:rPr lang="ru-RU" smtClean="0"/>
              <a:t>13.01.2013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E94A-62A3-448A-9D89-FE27748A58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A8F0-6F5D-49BE-AD15-030A456F7755}" type="datetimeFigureOut">
              <a:rPr lang="ru-RU" smtClean="0"/>
              <a:t>13.01.2013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E94A-62A3-448A-9D89-FE27748A58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A8F0-6F5D-49BE-AD15-030A456F7755}" type="datetimeFigureOut">
              <a:rPr lang="ru-RU" smtClean="0"/>
              <a:t>13.01.2013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E94A-62A3-448A-9D89-FE27748A58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A8F0-6F5D-49BE-AD15-030A456F7755}" type="datetimeFigureOut">
              <a:rPr lang="ru-RU" smtClean="0"/>
              <a:t>13.01.2013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E94A-62A3-448A-9D89-FE27748A587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CDA8F0-6F5D-49BE-AD15-030A456F7755}" type="datetimeFigureOut">
              <a:rPr lang="ru-RU" smtClean="0"/>
              <a:t>13.01.2013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2A2E94A-62A3-448A-9D89-FE27748A587A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2051" y="188640"/>
            <a:ext cx="8424936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ОБРАЗОВАТЕЛЬНАЯ ТЕХНОЛОГИЯ «КОЛЛЕКТИВНОЕ ТВОРЧЕСТВО»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4" name="Picture 2" descr="F:\МАРГАРИТА АЛЕКСЕЕВНА\Фото ёлка\лудшие фото с елкой\SAM_14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650305"/>
            <a:ext cx="2904707" cy="2178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89222" y="1739570"/>
            <a:ext cx="2138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НАША НОВОГОДНЯЯ ЕЛКА БУДЕТ СДЕЛАНА ИЗ СНЕЖИНОК, НАЧНЕМ  С БОЛЬШИХ И ЗАКОНЧИМ МАЛЕНЬКИМИ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9039" y="1005573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 ЭТАП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Picture 5" descr="F:\МАРГАРИТА АЛЕКСЕЕВНА\Фото ёлка\лудшие фото с елкой\SAM_14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1" y="3534095"/>
            <a:ext cx="3965578" cy="2974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:\МАРГАРИТА АЛЕКСЕЕВНА\Фото ёлка\лудшие фото с елкой\SAM_14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203" y="654358"/>
            <a:ext cx="3530271" cy="2647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МАРГАРИТА АЛЕКСЕЕВНА\Фото ёлка\лудшие фото с елкой\SAM_14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145" y="3501008"/>
            <a:ext cx="3965578" cy="2974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01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6641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СНЕЖИНОК СОБИРАЕМ НАШУ ЕЛКУ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:\МАРГАРИТА АЛЕКСЕЕВНА\Фото ёлка\DSC_03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1" y="542836"/>
            <a:ext cx="2350696" cy="3185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52322" y="37442"/>
            <a:ext cx="997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ЭТАП</a:t>
            </a:r>
            <a:endParaRPr lang="ru-RU" dirty="0"/>
          </a:p>
        </p:txBody>
      </p:sp>
      <p:pic>
        <p:nvPicPr>
          <p:cNvPr id="5" name="Picture 4" descr="F:\МАРГАРИТА АЛЕКСЕЕВНА\Фото ёлка\лудшие фото с елкой\SAM_14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643" y="406774"/>
            <a:ext cx="2541476" cy="3388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МАРГАРИТА АЛЕКСЕЕВНА\Фото ёлка\лудшие фото с елкой\SAM_14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59" y="579792"/>
            <a:ext cx="2361456" cy="3148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Маргарита\Documents\Новая папка\DSC_06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787" y="4492553"/>
            <a:ext cx="3021909" cy="196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Маргарита\Documents\Новая папка\DSC_03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59" y="4029860"/>
            <a:ext cx="2309892" cy="272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331790" y="3845194"/>
            <a:ext cx="5272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ИГРУШКИ       3 ЭТАП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C:\Users\Маргарита\Documents\Новая папка\DSC_03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62" y="4492553"/>
            <a:ext cx="1979437" cy="213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21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676" y="89887"/>
            <a:ext cx="3771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ИГРУШКИ М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СДЕЛАЛИ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САМИ,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F:\МАРГАРИТА АЛЕКСЕЕВНА\фото новог. игрушки\DSC_09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9218"/>
            <a:ext cx="4022624" cy="2681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МАРГАРИТА АЛЕКСЕЕВНА\Фото ёлка\DSC_03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935" y="459220"/>
            <a:ext cx="4022622" cy="2681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53671" y="105276"/>
            <a:ext cx="49593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НОВОМУ ГОДУ МЫ ГОТОВЫ И ЕЛКА ТОЖЕ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12272" y="393305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ЭФФЕКТИВНОСТЬ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Развиваются творческие способности;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Развиваются интеллектуальные способности;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Реализуются коммуникационные способности;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Происходит обучение совместной работы.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61858" y="40770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42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462</TotalTime>
  <Words>72</Words>
  <Application>Microsoft Office PowerPoint</Application>
  <PresentationFormat>Экран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</dc:creator>
  <cp:lastModifiedBy>Маргарита</cp:lastModifiedBy>
  <cp:revision>45</cp:revision>
  <dcterms:created xsi:type="dcterms:W3CDTF">2012-03-09T08:53:45Z</dcterms:created>
  <dcterms:modified xsi:type="dcterms:W3CDTF">2013-01-13T11:35:12Z</dcterms:modified>
</cp:coreProperties>
</file>