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7" r:id="rId4"/>
    <p:sldId id="266" r:id="rId5"/>
    <p:sldId id="258" r:id="rId6"/>
    <p:sldId id="259" r:id="rId7"/>
    <p:sldId id="268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B707-6D70-4B52-A5C3-FEDC92DAF234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5209-C233-47FF-92DD-29B82A6F67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B707-6D70-4B52-A5C3-FEDC92DAF234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5209-C233-47FF-92DD-29B82A6F6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B707-6D70-4B52-A5C3-FEDC92DAF234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5209-C233-47FF-92DD-29B82A6F6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B707-6D70-4B52-A5C3-FEDC92DAF234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5209-C233-47FF-92DD-29B82A6F6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B707-6D70-4B52-A5C3-FEDC92DAF234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F975209-C233-47FF-92DD-29B82A6F6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B707-6D70-4B52-A5C3-FEDC92DAF234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5209-C233-47FF-92DD-29B82A6F6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B707-6D70-4B52-A5C3-FEDC92DAF234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5209-C233-47FF-92DD-29B82A6F6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B707-6D70-4B52-A5C3-FEDC92DAF234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5209-C233-47FF-92DD-29B82A6F6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B707-6D70-4B52-A5C3-FEDC92DAF234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5209-C233-47FF-92DD-29B82A6F6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B707-6D70-4B52-A5C3-FEDC92DAF234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5209-C233-47FF-92DD-29B82A6F6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B707-6D70-4B52-A5C3-FEDC92DAF234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5209-C233-47FF-92DD-29B82A6F6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A0B707-6D70-4B52-A5C3-FEDC92DAF234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975209-C233-47FF-92DD-29B82A6F6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Изготовление декоративной тарелки  в технике «Декупаж»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Матутина Ольга Петровна</a:t>
            </a:r>
          </a:p>
          <a:p>
            <a:r>
              <a:rPr lang="ru-RU" dirty="0" smtClean="0"/>
              <a:t>Учитель технологии</a:t>
            </a:r>
          </a:p>
          <a:p>
            <a:r>
              <a:rPr lang="ru-RU" dirty="0" smtClean="0"/>
              <a:t>МАОУ «Лицей № 36</a:t>
            </a:r>
          </a:p>
          <a:p>
            <a:r>
              <a:rPr lang="ru-RU" dirty="0" smtClean="0"/>
              <a:t>г</a:t>
            </a:r>
            <a:r>
              <a:rPr lang="ru-RU" dirty="0" smtClean="0"/>
              <a:t>. Саратов»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Технология изготовления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Декоративная тарелочка готова.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P4081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420888"/>
            <a:ext cx="3804343" cy="3645024"/>
          </a:xfrm>
          <a:prstGeom prst="rect">
            <a:avLst/>
          </a:prstGeom>
        </p:spPr>
      </p:pic>
      <p:pic>
        <p:nvPicPr>
          <p:cNvPr id="5" name="Рисунок 4" descr="P40810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492896"/>
            <a:ext cx="3668192" cy="27511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Материалы и инструменты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P4081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60232" y="1268760"/>
            <a:ext cx="1981721" cy="2642294"/>
          </a:xfrm>
        </p:spPr>
      </p:pic>
      <p:pic>
        <p:nvPicPr>
          <p:cNvPr id="5" name="Рисунок 4" descr="P40810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3236143" cy="2427107"/>
          </a:xfrm>
          <a:prstGeom prst="rect">
            <a:avLst/>
          </a:prstGeom>
        </p:spPr>
      </p:pic>
      <p:pic>
        <p:nvPicPr>
          <p:cNvPr id="6" name="Рисунок 5" descr="P4081069.JPG"/>
          <p:cNvPicPr>
            <a:picLocks noChangeAspect="1"/>
          </p:cNvPicPr>
          <p:nvPr/>
        </p:nvPicPr>
        <p:blipFill>
          <a:blip r:embed="rId4" cstate="print"/>
          <a:srcRect b="25159"/>
          <a:stretch>
            <a:fillRect/>
          </a:stretch>
        </p:blipFill>
        <p:spPr>
          <a:xfrm>
            <a:off x="4427983" y="1340921"/>
            <a:ext cx="1948189" cy="1944063"/>
          </a:xfrm>
          <a:prstGeom prst="rect">
            <a:avLst/>
          </a:prstGeom>
        </p:spPr>
      </p:pic>
      <p:pic>
        <p:nvPicPr>
          <p:cNvPr id="7" name="Рисунок 6" descr="P40810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4077072"/>
            <a:ext cx="3236143" cy="2427107"/>
          </a:xfrm>
          <a:prstGeom prst="rect">
            <a:avLst/>
          </a:prstGeom>
        </p:spPr>
      </p:pic>
      <p:pic>
        <p:nvPicPr>
          <p:cNvPr id="8" name="Рисунок 7" descr="1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3429000"/>
            <a:ext cx="1600200" cy="31089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Технология изготовления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Обезжирить тарелку, протерев её спиртом или ацетоном.</a:t>
            </a:r>
          </a:p>
          <a:p>
            <a:pPr>
              <a:buNone/>
            </a:pP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P40810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636912"/>
            <a:ext cx="4820320" cy="36152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Технология изготовления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Загрунтуйте тарелку клеем ПВА, предварительно разбавив его водой 1:1.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P40810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780928"/>
            <a:ext cx="3360373" cy="2520280"/>
          </a:xfrm>
          <a:prstGeom prst="rect">
            <a:avLst/>
          </a:prstGeom>
        </p:spPr>
      </p:pic>
      <p:pic>
        <p:nvPicPr>
          <p:cNvPr id="5" name="Рисунок 4" descr="P40810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573016"/>
            <a:ext cx="3524175" cy="26431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Технология изготовления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Вырезать мотив салфетки, отделить верхний слой.</a:t>
            </a:r>
          </a:p>
        </p:txBody>
      </p:sp>
      <p:pic>
        <p:nvPicPr>
          <p:cNvPr id="4" name="Рисунок 3" descr="P4081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708920"/>
            <a:ext cx="4032448" cy="3024336"/>
          </a:xfrm>
          <a:prstGeom prst="rect">
            <a:avLst/>
          </a:prstGeom>
        </p:spPr>
      </p:pic>
      <p:pic>
        <p:nvPicPr>
          <p:cNvPr id="5" name="Рисунок 4" descr="P40810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852936"/>
            <a:ext cx="3908217" cy="29311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Технология изготовления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Наложить мотив салфетки на тарелку и приклеить , разглаживая кисточкой от середины к центру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4" name="Рисунок 3" descr="P4081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140968"/>
            <a:ext cx="3524175" cy="2643131"/>
          </a:xfrm>
          <a:prstGeom prst="rect">
            <a:avLst/>
          </a:prstGeom>
        </p:spPr>
      </p:pic>
      <p:pic>
        <p:nvPicPr>
          <p:cNvPr id="5" name="Рисунок 4" descr="P40810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140968"/>
            <a:ext cx="3620185" cy="27151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Технология изготовления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Наложить мотив салфетки на тарелку и приклеить , разглаживая кисточкой от середины к центру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6" name="Рисунок 5" descr="P40810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068960"/>
            <a:ext cx="2664296" cy="1998222"/>
          </a:xfrm>
          <a:prstGeom prst="rect">
            <a:avLst/>
          </a:prstGeom>
        </p:spPr>
      </p:pic>
      <p:pic>
        <p:nvPicPr>
          <p:cNvPr id="7" name="Рисунок 6" descr="P40810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717032"/>
            <a:ext cx="2808312" cy="2106234"/>
          </a:xfrm>
          <a:prstGeom prst="rect">
            <a:avLst/>
          </a:prstGeom>
        </p:spPr>
      </p:pic>
      <p:pic>
        <p:nvPicPr>
          <p:cNvPr id="8" name="Рисунок 7" descr="P40810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8171" y="4293096"/>
            <a:ext cx="3035829" cy="22768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Технология изготовления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Просушить феном наклеенные мотивы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P4081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708920"/>
            <a:ext cx="3620185" cy="2715139"/>
          </a:xfrm>
          <a:prstGeom prst="rect">
            <a:avLst/>
          </a:prstGeom>
        </p:spPr>
      </p:pic>
      <p:pic>
        <p:nvPicPr>
          <p:cNvPr id="5" name="Рисунок 4" descr="P40810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1785" y="2708920"/>
            <a:ext cx="3552395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Технология изготовления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Покрыть бесцветным лаком. Дать высохнуть и залакировать еще раз.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P40810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924944"/>
            <a:ext cx="3332153" cy="2499115"/>
          </a:xfrm>
          <a:prstGeom prst="rect">
            <a:avLst/>
          </a:prstGeom>
        </p:spPr>
      </p:pic>
      <p:pic>
        <p:nvPicPr>
          <p:cNvPr id="5" name="Рисунок 4" descr="P4081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924944"/>
            <a:ext cx="3908217" cy="293116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</TotalTime>
  <Words>118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Изготовление декоративной тарелки  в технике «Декупаж» </vt:lpstr>
      <vt:lpstr>Материалы и инструменты</vt:lpstr>
      <vt:lpstr>Технология изготовления</vt:lpstr>
      <vt:lpstr>Технология изготовления</vt:lpstr>
      <vt:lpstr>Технология изготовления</vt:lpstr>
      <vt:lpstr>Технология изготовления</vt:lpstr>
      <vt:lpstr>Технология изготовления</vt:lpstr>
      <vt:lpstr>Технология изготовления</vt:lpstr>
      <vt:lpstr>Технология изготовления</vt:lpstr>
      <vt:lpstr>Технология изготовления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декоративной тарелки  в технике «Декупаж»</dc:title>
  <dc:creator>Людмила</dc:creator>
  <cp:lastModifiedBy>Михаил</cp:lastModifiedBy>
  <cp:revision>6</cp:revision>
  <dcterms:created xsi:type="dcterms:W3CDTF">2012-04-27T15:52:21Z</dcterms:created>
  <dcterms:modified xsi:type="dcterms:W3CDTF">2013-03-04T17:14:05Z</dcterms:modified>
</cp:coreProperties>
</file>