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190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7F71BD-5535-4D5B-843D-E49ECF00AABA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33A4F-89D5-44F2-85A0-794C57A573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33A4F-89D5-44F2-85A0-794C57A5739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6867B-ACC9-45C7-BC71-6483FA0291AF}" type="datetime1">
              <a:rPr lang="ru-RU" smtClean="0"/>
              <a:pPr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СОШ №7 Отрадненский район станица Удобная Рыжкова Н.Е.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7C5A-4873-4BCB-ABDB-ED13287FA0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1377-86B1-4E63-BE90-91A42AA058A4}" type="datetime1">
              <a:rPr lang="ru-RU" smtClean="0"/>
              <a:pPr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СОШ №7 Отрадненский район станица Удобная Рыжкова Н.Е.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7C5A-4873-4BCB-ABDB-ED13287FA0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9FA5-21E5-4604-81DC-7FED4E1FD332}" type="datetime1">
              <a:rPr lang="ru-RU" smtClean="0"/>
              <a:pPr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СОШ №7 Отрадненский район станица Удобная Рыжкова Н.Е.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7C5A-4873-4BCB-ABDB-ED13287FA0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FFFF-D9C6-4EC0-9807-BD84DD164D0B}" type="datetime1">
              <a:rPr lang="ru-RU" smtClean="0"/>
              <a:pPr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СОШ №7 Отрадненский район станица Удобная Рыжкова Н.Е.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7C5A-4873-4BCB-ABDB-ED13287FA0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2AA9-5654-4C7A-BD14-16A7EDB1950D}" type="datetime1">
              <a:rPr lang="ru-RU" smtClean="0"/>
              <a:pPr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СОШ №7 Отрадненский район станица Удобная Рыжкова Н.Е.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7C5A-4873-4BCB-ABDB-ED13287FA0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45D3-BEF9-4698-907D-7BF3600988A8}" type="datetime1">
              <a:rPr lang="ru-RU" smtClean="0"/>
              <a:pPr/>
              <a:t>26.02.2013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СОШ №7 Отрадненский район станица Удобная Рыжкова Н.Е.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7C5A-4873-4BCB-ABDB-ED13287FA0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0EFA-EB64-4F57-A678-DDC4572FB94A}" type="datetime1">
              <a:rPr lang="ru-RU" smtClean="0"/>
              <a:pPr/>
              <a:t>26.02.2013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СОШ №7 Отрадненский район станица Удобная Рыжкова Н.Е.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7C5A-4873-4BCB-ABDB-ED13287FA0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B2F9-B5C1-43F3-BA31-6B63F7AA1C74}" type="datetime1">
              <a:rPr lang="ru-RU" smtClean="0"/>
              <a:pPr/>
              <a:t>26.02.2013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СОШ №7 Отрадненский район станица Удобная Рыжкова Н.Е.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7C5A-4873-4BCB-ABDB-ED13287FA0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D155-7C1D-472F-B395-858F9E248EEE}" type="datetime1">
              <a:rPr lang="ru-RU" smtClean="0"/>
              <a:pPr/>
              <a:t>26.02.2013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СОШ №7 Отрадненский район станица Удобная Рыжкова Н.Е.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7C5A-4873-4BCB-ABDB-ED13287FA0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772D-D7D4-47DD-A934-9B02672A7B88}" type="datetime1">
              <a:rPr lang="ru-RU" smtClean="0"/>
              <a:pPr/>
              <a:t>26.02.2013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СОШ №7 Отрадненский район станица Удобная Рыжкова Н.Е.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7C5A-4873-4BCB-ABDB-ED13287FA0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30E8F-4155-46B9-B89C-94676DB0C3F2}" type="datetime1">
              <a:rPr lang="ru-RU" smtClean="0"/>
              <a:pPr/>
              <a:t>26.02.2013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СОШ №7 Отрадненский район станица Удобная Рыжкова Н.Е.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7C5A-4873-4BCB-ABDB-ED13287FA0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CCA07-F879-4ABB-8EBD-B64A5287D963}" type="datetime1">
              <a:rPr lang="ru-RU" smtClean="0"/>
              <a:pPr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МБОУ СОШ №7 Отрадненский район станица Удобная Рыжкова Н.Е.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57C5A-4873-4BCB-ABDB-ED13287FA0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0"/>
            <a:ext cx="7902153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57158" y="5929330"/>
            <a:ext cx="81439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Сервировка – это подготовка и оформление стола для приема пищи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F5C4-6D65-40F3-A264-3BE2F10BFF25}" type="datetime1">
              <a:rPr lang="ru-RU" smtClean="0"/>
              <a:pPr/>
              <a:t>26.02.2013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2_1_table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4229443" cy="2751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serwi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929066"/>
            <a:ext cx="4444989" cy="2000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572000" y="28572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rgbClr val="000096"/>
                </a:solidFill>
              </a:rPr>
              <a:t>Такая сервировка, которая называется полной, применима лишь в особо торжественных случаях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43438" y="1714488"/>
            <a:ext cx="221457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dirty="0" smtClean="0">
                <a:solidFill>
                  <a:srgbClr val="000096"/>
                </a:solidFill>
              </a:rPr>
              <a:t>1. Перечница. </a:t>
            </a:r>
            <a:br>
              <a:rPr lang="ru-RU" dirty="0" smtClean="0">
                <a:solidFill>
                  <a:srgbClr val="000096"/>
                </a:solidFill>
              </a:rPr>
            </a:br>
            <a:r>
              <a:rPr lang="ru-RU" dirty="0" smtClean="0">
                <a:solidFill>
                  <a:srgbClr val="000096"/>
                </a:solidFill>
              </a:rPr>
              <a:t>2. Солонка. </a:t>
            </a:r>
            <a:br>
              <a:rPr lang="ru-RU" dirty="0" smtClean="0">
                <a:solidFill>
                  <a:srgbClr val="000096"/>
                </a:solidFill>
              </a:rPr>
            </a:br>
            <a:r>
              <a:rPr lang="ru-RU" dirty="0" smtClean="0">
                <a:solidFill>
                  <a:srgbClr val="000096"/>
                </a:solidFill>
              </a:rPr>
              <a:t>3. Вилка десертная. </a:t>
            </a:r>
            <a:br>
              <a:rPr lang="ru-RU" dirty="0" smtClean="0">
                <a:solidFill>
                  <a:srgbClr val="000096"/>
                </a:solidFill>
              </a:rPr>
            </a:br>
            <a:r>
              <a:rPr lang="ru-RU" dirty="0" smtClean="0">
                <a:solidFill>
                  <a:srgbClr val="000096"/>
                </a:solidFill>
              </a:rPr>
              <a:t>4. Нож десертный. </a:t>
            </a:r>
            <a:br>
              <a:rPr lang="ru-RU" dirty="0" smtClean="0">
                <a:solidFill>
                  <a:srgbClr val="000096"/>
                </a:solidFill>
              </a:rPr>
            </a:br>
            <a:r>
              <a:rPr lang="ru-RU" dirty="0" smtClean="0">
                <a:solidFill>
                  <a:srgbClr val="000096"/>
                </a:solidFill>
              </a:rPr>
              <a:t>5. Фужер. </a:t>
            </a:r>
            <a:br>
              <a:rPr lang="ru-RU" dirty="0" smtClean="0">
                <a:solidFill>
                  <a:srgbClr val="000096"/>
                </a:solidFill>
              </a:rPr>
            </a:br>
            <a:r>
              <a:rPr lang="ru-RU" dirty="0" smtClean="0">
                <a:solidFill>
                  <a:srgbClr val="000096"/>
                </a:solidFill>
              </a:rPr>
              <a:t>6. Бокал для шампанского. </a:t>
            </a:r>
            <a:br>
              <a:rPr lang="ru-RU" dirty="0" smtClean="0">
                <a:solidFill>
                  <a:srgbClr val="000096"/>
                </a:solidFill>
              </a:rPr>
            </a:br>
            <a:r>
              <a:rPr lang="ru-RU" dirty="0" smtClean="0">
                <a:solidFill>
                  <a:srgbClr val="000096"/>
                </a:solidFill>
              </a:rPr>
              <a:t>7. Рюмка для красного вина. </a:t>
            </a:r>
            <a:br>
              <a:rPr lang="ru-RU" dirty="0" smtClean="0">
                <a:solidFill>
                  <a:srgbClr val="000096"/>
                </a:solidFill>
              </a:rPr>
            </a:br>
            <a:r>
              <a:rPr lang="ru-RU" dirty="0" smtClean="0">
                <a:solidFill>
                  <a:srgbClr val="000096"/>
                </a:solidFill>
              </a:rPr>
              <a:t>8. Рюмка для белого вина. </a:t>
            </a:r>
            <a:br>
              <a:rPr lang="ru-RU" dirty="0" smtClean="0">
                <a:solidFill>
                  <a:srgbClr val="000096"/>
                </a:solidFill>
              </a:rPr>
            </a:br>
            <a:r>
              <a:rPr lang="ru-RU" dirty="0" smtClean="0">
                <a:solidFill>
                  <a:srgbClr val="000096"/>
                </a:solidFill>
              </a:rPr>
              <a:t>9. Рюмка для водки. </a:t>
            </a:r>
            <a:br>
              <a:rPr lang="ru-RU" dirty="0" smtClean="0">
                <a:solidFill>
                  <a:srgbClr val="000096"/>
                </a:solidFill>
              </a:rPr>
            </a:br>
            <a:r>
              <a:rPr lang="ru-RU" dirty="0" smtClean="0">
                <a:solidFill>
                  <a:srgbClr val="000096"/>
                </a:solidFill>
              </a:rPr>
              <a:t>10. Тарелка пирожковая. </a:t>
            </a:r>
            <a:br>
              <a:rPr lang="ru-RU" dirty="0" smtClean="0">
                <a:solidFill>
                  <a:srgbClr val="000096"/>
                </a:solidFill>
              </a:rPr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715140" y="1643050"/>
            <a:ext cx="221457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000096"/>
                </a:solidFill>
              </a:rPr>
              <a:t>11.</a:t>
            </a:r>
            <a:r>
              <a:rPr lang="ru-RU" dirty="0" smtClean="0">
                <a:solidFill>
                  <a:srgbClr val="00009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dirty="0" smtClean="0">
                <a:solidFill>
                  <a:srgbClr val="000096"/>
                </a:solidFill>
              </a:rPr>
              <a:t>Нож для масла.</a:t>
            </a:r>
            <a:br>
              <a:rPr lang="ru-RU" dirty="0" smtClean="0">
                <a:solidFill>
                  <a:srgbClr val="000096"/>
                </a:solidFill>
              </a:rPr>
            </a:br>
            <a:r>
              <a:rPr lang="ru-RU" dirty="0" smtClean="0">
                <a:solidFill>
                  <a:srgbClr val="000096"/>
                </a:solidFill>
              </a:rPr>
              <a:t>12. Вилка закусочная. </a:t>
            </a:r>
            <a:br>
              <a:rPr lang="ru-RU" dirty="0" smtClean="0">
                <a:solidFill>
                  <a:srgbClr val="000096"/>
                </a:solidFill>
              </a:rPr>
            </a:br>
            <a:r>
              <a:rPr lang="ru-RU" dirty="0" smtClean="0">
                <a:solidFill>
                  <a:srgbClr val="000096"/>
                </a:solidFill>
              </a:rPr>
              <a:t>13. Вилка рыбная. </a:t>
            </a:r>
            <a:br>
              <a:rPr lang="ru-RU" dirty="0" smtClean="0">
                <a:solidFill>
                  <a:srgbClr val="000096"/>
                </a:solidFill>
              </a:rPr>
            </a:br>
            <a:r>
              <a:rPr lang="ru-RU" dirty="0" smtClean="0">
                <a:solidFill>
                  <a:srgbClr val="000096"/>
                </a:solidFill>
              </a:rPr>
              <a:t>14. Вилка столовая. </a:t>
            </a:r>
            <a:br>
              <a:rPr lang="ru-RU" dirty="0" smtClean="0">
                <a:solidFill>
                  <a:srgbClr val="000096"/>
                </a:solidFill>
              </a:rPr>
            </a:br>
            <a:r>
              <a:rPr lang="ru-RU" dirty="0" smtClean="0">
                <a:solidFill>
                  <a:srgbClr val="000096"/>
                </a:solidFill>
              </a:rPr>
              <a:t>15. Тарелка подстановочная. </a:t>
            </a:r>
            <a:br>
              <a:rPr lang="ru-RU" dirty="0" smtClean="0">
                <a:solidFill>
                  <a:srgbClr val="000096"/>
                </a:solidFill>
              </a:rPr>
            </a:br>
            <a:r>
              <a:rPr lang="ru-RU" dirty="0" smtClean="0">
                <a:solidFill>
                  <a:srgbClr val="000096"/>
                </a:solidFill>
              </a:rPr>
              <a:t>16. Салфетка полотняная. </a:t>
            </a:r>
            <a:br>
              <a:rPr lang="ru-RU" dirty="0" smtClean="0">
                <a:solidFill>
                  <a:srgbClr val="000096"/>
                </a:solidFill>
              </a:rPr>
            </a:br>
            <a:r>
              <a:rPr lang="ru-RU" dirty="0" smtClean="0">
                <a:solidFill>
                  <a:srgbClr val="000096"/>
                </a:solidFill>
              </a:rPr>
              <a:t>17. Тарелка мелкая (закусочная). </a:t>
            </a:r>
            <a:br>
              <a:rPr lang="ru-RU" dirty="0" smtClean="0">
                <a:solidFill>
                  <a:srgbClr val="000096"/>
                </a:solidFill>
              </a:rPr>
            </a:br>
            <a:r>
              <a:rPr lang="ru-RU" dirty="0" smtClean="0">
                <a:solidFill>
                  <a:srgbClr val="000096"/>
                </a:solidFill>
              </a:rPr>
              <a:t>18. Нож столовый. </a:t>
            </a:r>
            <a:br>
              <a:rPr lang="ru-RU" dirty="0" smtClean="0">
                <a:solidFill>
                  <a:srgbClr val="000096"/>
                </a:solidFill>
              </a:rPr>
            </a:br>
            <a:r>
              <a:rPr lang="ru-RU" dirty="0" smtClean="0">
                <a:solidFill>
                  <a:srgbClr val="000096"/>
                </a:solidFill>
              </a:rPr>
              <a:t>19. Нож рыбный. </a:t>
            </a:r>
            <a:br>
              <a:rPr lang="ru-RU" dirty="0" smtClean="0">
                <a:solidFill>
                  <a:srgbClr val="000096"/>
                </a:solidFill>
              </a:rPr>
            </a:br>
            <a:r>
              <a:rPr lang="ru-RU" dirty="0" smtClean="0">
                <a:solidFill>
                  <a:srgbClr val="000096"/>
                </a:solidFill>
              </a:rPr>
              <a:t>20. Ложка столовая. </a:t>
            </a:r>
            <a:br>
              <a:rPr lang="ru-RU" dirty="0" smtClean="0">
                <a:solidFill>
                  <a:srgbClr val="000096"/>
                </a:solidFill>
              </a:rPr>
            </a:br>
            <a:r>
              <a:rPr lang="ru-RU" dirty="0" smtClean="0">
                <a:solidFill>
                  <a:srgbClr val="000096"/>
                </a:solidFill>
              </a:rPr>
              <a:t>21. Нож закусочный. </a:t>
            </a:r>
            <a:endParaRPr lang="ru-RU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07EDC-48B7-491A-BCDC-9817FDCFA4C8}" type="datetime1">
              <a:rPr lang="ru-RU" smtClean="0"/>
              <a:pPr/>
              <a:t>26.02.2013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4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4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a28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642918"/>
            <a:ext cx="3643338" cy="2433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 descr="a28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714752"/>
            <a:ext cx="3643338" cy="2540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286248" y="57148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rgbClr val="0909FF"/>
                </a:solidFill>
              </a:rPr>
              <a:t>Приборы, предназначенные для главного блюда, всегда располагаются непосредственно рядом с тарелкой. Вилка кладется с левой стороны, а нож – с правой, причем, если они гравированы, то гравировкой наверх.</a:t>
            </a:r>
            <a:r>
              <a:rPr lang="ru-RU" dirty="0">
                <a:solidFill>
                  <a:srgbClr val="090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86248" y="2357430"/>
            <a:ext cx="44291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909FF"/>
                </a:solidFill>
              </a:rPr>
              <a:t>Если Вы подаете главное блюдо, суп и десерт, то столовая ложка располагается с правой стороны от тарелки, рядом с ножом для горячего блюда. С левой стороны кладется вилка для горячего блюда, ставится тарелочка для хлеба, на которую кладется хлебный нож. Десертные приборы раскладываются над тарелкой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6248" y="485776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rgbClr val="0909FF"/>
                </a:solidFill>
              </a:rPr>
              <a:t>Если после супа подается рыбное, а затем мясное блюдо, то справа около тарелки кладется мясной нож, рыбный нож и ложка, а слева – мясная и рыбная вилки.</a:t>
            </a:r>
            <a:r>
              <a:rPr lang="ru-RU" dirty="0">
                <a:solidFill>
                  <a:srgbClr val="090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48DF-4746-4E22-AFB5-2C273AA8C20B}" type="datetime1">
              <a:rPr lang="ru-RU" smtClean="0"/>
              <a:pPr/>
              <a:t>26.02.2013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a28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4000528" cy="2672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 descr="a28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571876"/>
            <a:ext cx="4000529" cy="2672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a282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3" y="357166"/>
            <a:ext cx="3595069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4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4" y="3429000"/>
            <a:ext cx="3611654" cy="268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59D4-4F1C-4D1F-9DE2-D649EF3F2978}" type="datetime1">
              <a:rPr lang="ru-RU" smtClean="0"/>
              <a:pPr/>
              <a:t>26.02.2013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4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4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4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4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4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4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4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4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4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4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6" descr="sto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7166"/>
            <a:ext cx="2232025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8" descr="zel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3143248"/>
            <a:ext cx="2122488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5" descr="p67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428604"/>
            <a:ext cx="2276362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9" descr="shapka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92" y="3214686"/>
            <a:ext cx="1824037" cy="316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E610F-E70B-4B3D-A5B7-551511FBF7F1}" type="datetime1">
              <a:rPr lang="ru-RU" smtClean="0"/>
              <a:pPr/>
              <a:t>26.02.2013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4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4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4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4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4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4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161</Words>
  <Application>Microsoft Office PowerPoint</Application>
  <PresentationFormat>Экран (4:3)</PresentationFormat>
  <Paragraphs>13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5</dc:creator>
  <cp:lastModifiedBy>Admin</cp:lastModifiedBy>
  <cp:revision>5</cp:revision>
  <dcterms:created xsi:type="dcterms:W3CDTF">2012-08-22T19:27:18Z</dcterms:created>
  <dcterms:modified xsi:type="dcterms:W3CDTF">2013-02-26T17:43:45Z</dcterms:modified>
</cp:coreProperties>
</file>