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6" r:id="rId4"/>
    <p:sldId id="269" r:id="rId5"/>
    <p:sldId id="270" r:id="rId6"/>
    <p:sldId id="271" r:id="rId7"/>
    <p:sldId id="272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AD7E6B-9C56-4C27-B8AC-0DE817BFBCEE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FDB262-524B-4425-A8C2-D0A32B00F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643602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3200" dirty="0" smtClean="0">
                <a:solidFill>
                  <a:schemeClr val="bg1"/>
                </a:solidFill>
              </a:rPr>
              <a:t>Равенсбрюк – самый большой женский лагерь на территории Германии. Предназначался для заключенных всех национальностей. 92 700 женщин и девушек, почти всех европейских стран нашли здесь себе могилу. </a:t>
            </a:r>
          </a:p>
          <a:p>
            <a:endParaRPr lang="ru-RU" sz="32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309934" cy="2478313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3273159" cy="3000396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71490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Майдане – лагерь массового уничтожения на территории Польши. В нем было истреблено 1,5 миллиона человек.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024314" cy="3621883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00042"/>
            <a:ext cx="4572032" cy="562612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Освенцим</a:t>
            </a:r>
            <a:r>
              <a:rPr lang="ru-RU" sz="2800" dirty="0" smtClean="0">
                <a:solidFill>
                  <a:schemeClr val="bg1"/>
                </a:solidFill>
              </a:rPr>
              <a:t> – также был создан на территории Польши. Этот самый большой Концентрационный лагерь являлся комбинатом по уничтожению людей с использованием достижений техники. За годы его существования было уничтожено более 4 миллионов человек.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20498" cy="2728913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1071546"/>
            <a:ext cx="4786346" cy="307183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аласпилс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лагерь смерти в Литве. 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нем погибло 100 тысяч человек – 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них около 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тысяч детей.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у новорожденных детей брали кровь для </a:t>
            </a:r>
            <a:r>
              <a:rPr lang="ru-RU" sz="4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раненых немцев…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291849" cy="381001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06718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571612"/>
            <a:ext cx="45005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Заксенхаузен – лагерь смерти, где 9 лет зверски истребляли людей. Здесь было уничтожено более 100 тысяч человек.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673954" cy="2071702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3357586" cy="251819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71612"/>
            <a:ext cx="49292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Ясиновац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концлагерь в Югославии.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нем было замучено 70 тысяч человек.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838575" cy="5715000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785794"/>
            <a:ext cx="428628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Маутхаузен – Австрия. Через него прошло 325 тысяч человек, из них 122 767 человек было расстреляно, замучено, заживо сожжено.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429156" cy="3429024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928670"/>
            <a:ext cx="5143536" cy="52864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Бухенвальд – лагерь смерти на территории Германии. За период 16 июля 1937-31 марта 1945 года мучениям подверглись 238 980 человек, из 32 стран. Более 56 545 из них нашли здесь свою смерть.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995633" cy="2428892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169</TotalTime>
  <Words>182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  аласпилс – лагерь смерти в Литве.  В нем погибло 100 тысяч человек –  из них около  7 тысяч детей. Здесь у новорожденных детей брали кровь для раненых немцев… </vt:lpstr>
      <vt:lpstr>Слайд 5</vt:lpstr>
      <vt:lpstr>Слайд 6</vt:lpstr>
      <vt:lpstr>Слайд 7</vt:lpstr>
      <vt:lpstr>Бухенвальд – лагерь смерти на территории Германии. За период 16 июля 1937-31 марта 1945 года мучениям подверглись 238 980 человек, из 32 стран. Более 56 545 из них нашли здесь свою смерть.  </vt:lpstr>
    </vt:vector>
  </TitlesOfParts>
  <Company>M&amp;P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VIENNA XP</dc:creator>
  <cp:lastModifiedBy>Admin</cp:lastModifiedBy>
  <cp:revision>24</cp:revision>
  <dcterms:created xsi:type="dcterms:W3CDTF">2012-05-06T09:31:52Z</dcterms:created>
  <dcterms:modified xsi:type="dcterms:W3CDTF">2013-04-29T04:48:12Z</dcterms:modified>
</cp:coreProperties>
</file>