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4" r:id="rId1"/>
  </p:sldMasterIdLst>
  <p:sldIdLst>
    <p:sldId id="296" r:id="rId2"/>
    <p:sldId id="29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2/20/2013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5" r:id="rId1"/>
    <p:sldLayoutId id="2147484466" r:id="rId2"/>
    <p:sldLayoutId id="2147484467" r:id="rId3"/>
    <p:sldLayoutId id="2147484468" r:id="rId4"/>
    <p:sldLayoutId id="2147484469" r:id="rId5"/>
    <p:sldLayoutId id="2147484470" r:id="rId6"/>
    <p:sldLayoutId id="2147484471" r:id="rId7"/>
    <p:sldLayoutId id="2147484472" r:id="rId8"/>
    <p:sldLayoutId id="2147484473" r:id="rId9"/>
    <p:sldLayoutId id="2147484474" r:id="rId10"/>
    <p:sldLayoutId id="21474844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ru-RU" b="1" dirty="0" smtClean="0"/>
              <a:t>Творческий проект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438400"/>
            <a:ext cx="6400800" cy="1447800"/>
          </a:xfrm>
        </p:spPr>
        <p:txBody>
          <a:bodyPr/>
          <a:lstStyle/>
          <a:p>
            <a:r>
              <a:rPr lang="ru-RU" dirty="0" smtClean="0"/>
              <a:t>Подсвечник для интерьера</a:t>
            </a:r>
            <a:endParaRPr lang="ru-RU" dirty="0"/>
          </a:p>
        </p:txBody>
      </p:sp>
      <p:pic>
        <p:nvPicPr>
          <p:cNvPr id="5" name="Рисунок 4" descr="Фото02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3429000"/>
            <a:ext cx="1981200" cy="2921000"/>
          </a:xfrm>
          <a:prstGeom prst="rect">
            <a:avLst/>
          </a:prstGeom>
        </p:spPr>
      </p:pic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Из истории создания подсвечника</a:t>
            </a:r>
            <a:endParaRPr lang="ru-RU" sz="3200" dirty="0"/>
          </a:p>
        </p:txBody>
      </p:sp>
      <p:pic>
        <p:nvPicPr>
          <p:cNvPr id="4" name="Содержимое 3" descr="C:\Users\Home\Desktop\219_150x120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52600" y="2286000"/>
            <a:ext cx="5867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Одна из древнеегипетских легенд рассказывает о том, как из хаоса возник холм с цветком лотоса, из которого вышел бог солнца Ра. Он рассеял мрак и осветил землю. Эта легенда нашла свое художественное воплощение в подсвечниках.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Неслучайно все древние подсвечники имели </a:t>
            </a:r>
            <a:r>
              <a:rPr lang="ru-RU" sz="1600" dirty="0" err="1" smtClean="0"/>
              <a:t>профитки</a:t>
            </a:r>
            <a:r>
              <a:rPr lang="ru-RU" sz="1600" dirty="0" smtClean="0"/>
              <a:t> — гнезда для свечей — в форме цветка. В те времена они отражали представления людей о мире, рожденном из противостояния света и тьмы. . </a:t>
            </a:r>
            <a:br>
              <a:rPr lang="ru-RU" sz="1600" dirty="0" smtClean="0"/>
            </a:br>
            <a:r>
              <a:rPr lang="ru-RU" sz="1600" dirty="0" smtClean="0"/>
              <a:t>    Само понятие «подсвечник» может обозначать любой предмет, в который вставляются свечи. Подсвечником может именоваться и канделябр, и подвесная люстра, и настенная подставка, и переносной подсвечник на одну свечу. 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древности подсвечники имели основание в виде пирамиды, </a:t>
            </a:r>
            <a:r>
              <a:rPr lang="ru-RU" sz="1600" dirty="0" err="1" smtClean="0"/>
              <a:t>стоян</a:t>
            </a:r>
            <a:r>
              <a:rPr lang="ru-RU" sz="1600" dirty="0" smtClean="0"/>
              <a:t> и чашу, напоминающую цветок. Эта форма сохранилась до наших дней. 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Дизайн подсвечника может быть предельно лаконичным и представлять с собой подставку для одной свечи в виде сужающейся кверху ножки с </a:t>
            </a:r>
            <a:r>
              <a:rPr lang="ru-RU" sz="1600" dirty="0" err="1" smtClean="0"/>
              <a:t>профиткой</a:t>
            </a:r>
            <a:r>
              <a:rPr lang="ru-RU" sz="1600" dirty="0" smtClean="0"/>
              <a:t> наверху. Однако сохранились и подсвечники, представляющие собой подлинное произведение искусства, украшенное искусной резьбой, скульптурными элементами или прекрасными изображениями. </a:t>
            </a:r>
          </a:p>
          <a:p>
            <a:r>
              <a:rPr lang="ru-RU" sz="1600" dirty="0" smtClean="0"/>
              <a:t>Долгое время свечи являлись одним из главных источников света в доме, поэтому подсвечники использовались повсеместно, и в домах бедняков, и на торжественных приемах знати. Сегодня подсвечник становится элементом интерьера, гармонично сочетающимся с мебелью и декором и отражающим характер и вкусы его обладателя</a:t>
            </a:r>
            <a:endParaRPr lang="ru-RU" sz="1600" dirty="0"/>
          </a:p>
        </p:txBody>
      </p:sp>
    </p:spTree>
  </p:cSld>
  <p:clrMapOvr>
    <a:masterClrMapping/>
  </p:clrMapOvr>
  <p:transition>
    <p:split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Выбор материалов и инструментов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1.Токарный станок по дереву и набор резцов.</a:t>
            </a:r>
          </a:p>
          <a:p>
            <a:r>
              <a:rPr lang="ru-RU" dirty="0" smtClean="0"/>
              <a:t> 2.Две заготовки из яблони и липы.</a:t>
            </a:r>
          </a:p>
          <a:p>
            <a:r>
              <a:rPr lang="ru-RU" dirty="0" smtClean="0"/>
              <a:t> 3. Заточенный стальной стержень 10*100мм для                                                                        набивания центров заготовки.</a:t>
            </a:r>
          </a:p>
          <a:p>
            <a:r>
              <a:rPr lang="ru-RU" dirty="0" smtClean="0"/>
              <a:t>   4. Штангенциркуль.</a:t>
            </a:r>
          </a:p>
          <a:p>
            <a:r>
              <a:rPr lang="ru-RU" dirty="0" smtClean="0"/>
              <a:t>   5. Молоток.</a:t>
            </a:r>
          </a:p>
          <a:p>
            <a:r>
              <a:rPr lang="ru-RU" dirty="0" smtClean="0"/>
              <a:t>   6. Напильник по дереву.                                                                                       </a:t>
            </a:r>
          </a:p>
          <a:p>
            <a:r>
              <a:rPr lang="ru-RU" dirty="0" smtClean="0"/>
              <a:t>   7. Клей ПВА «Столярный».                                    </a:t>
            </a:r>
          </a:p>
          <a:p>
            <a:r>
              <a:rPr lang="ru-RU" dirty="0" smtClean="0"/>
              <a:t>   8. Наждачная бумага.                                                            </a:t>
            </a:r>
          </a:p>
          <a:p>
            <a:r>
              <a:rPr lang="ru-RU" dirty="0" smtClean="0"/>
              <a:t>   9.Кисточка.</a:t>
            </a:r>
          </a:p>
          <a:p>
            <a:r>
              <a:rPr lang="ru-RU" dirty="0" smtClean="0"/>
              <a:t>   10. Морилка.</a:t>
            </a:r>
          </a:p>
          <a:p>
            <a:r>
              <a:rPr lang="ru-RU" dirty="0" smtClean="0"/>
              <a:t>   11. Лак мебельный.</a:t>
            </a:r>
          </a:p>
          <a:p>
            <a:r>
              <a:rPr lang="ru-RU" dirty="0" smtClean="0"/>
              <a:t>   12. станок сверлильный с набором </a:t>
            </a:r>
            <a:r>
              <a:rPr lang="ru-RU" dirty="0" err="1" smtClean="0"/>
              <a:t>сверел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ver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Экономические затраты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5" cy="3951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1"/>
                <a:gridCol w="1645921"/>
                <a:gridCol w="1645921"/>
                <a:gridCol w="1645921"/>
                <a:gridCol w="1645921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Наименование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Кол-во (гр.)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Штук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Стоимость</a:t>
                      </a:r>
                      <a:endParaRPr lang="ru-RU" sz="110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(руб.)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Заготовка:</a:t>
                      </a:r>
                      <a:endParaRPr lang="ru-RU" sz="110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-яблоня</a:t>
                      </a:r>
                      <a:endParaRPr lang="ru-RU" sz="110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-липа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 1                 </a:t>
                      </a:r>
                      <a:endParaRPr lang="ru-RU" sz="18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  </a:t>
                      </a:r>
                      <a:r>
                        <a:rPr lang="ru-RU" sz="18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  </a:t>
                      </a:r>
                      <a:r>
                        <a:rPr lang="ru-RU" sz="1800" dirty="0"/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Кисточка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Клей ПВА «Столярный»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Морилка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Лак мебельный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              Итого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967" marR="77967" marT="0" marB="0"/>
                </a:tc>
              </a:tr>
            </a:tbl>
          </a:graphicData>
        </a:graphic>
      </p:graphicFrame>
    </p:spTree>
  </p:cSld>
  <p:clrMapOvr>
    <a:masterClrMapping/>
  </p:clrMapOvr>
  <p:transition>
    <p:blinds dir="vert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4953000" cy="8382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Ход работы над изделием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497416"/>
            <a:ext cx="7239000" cy="1017184"/>
          </a:xfrm>
        </p:spPr>
        <p:txBody>
          <a:bodyPr>
            <a:noAutofit/>
          </a:bodyPr>
          <a:lstStyle/>
          <a:p>
            <a:r>
              <a:rPr lang="ru-RU" sz="2400" dirty="0" smtClean="0"/>
              <a:t>1.Беру заготовку из липы размером 120мм*300мм и наношу на торцах заготовки центры крепления.</a:t>
            </a:r>
          </a:p>
          <a:p>
            <a:endParaRPr lang="ru-RU" sz="2000" dirty="0"/>
          </a:p>
        </p:txBody>
      </p:sp>
      <p:pic>
        <p:nvPicPr>
          <p:cNvPr id="5" name="Содержимое 4" descr="C:\Users\Home\Desktop\мамке и папке\для папы\ПРОект фото\Фото0172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76400" y="24384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107560"/>
            <a:ext cx="8209256" cy="10668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2.Устанавливаю заготовку в центрах крепления токарного станка.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73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981200" y="1905000"/>
            <a:ext cx="5029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905000" y="1143000"/>
            <a:ext cx="5410200" cy="76200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3.Произвожу черновое точение заготовки</a:t>
            </a:r>
          </a:p>
          <a:p>
            <a:endParaRPr lang="ru-RU" sz="2400" dirty="0"/>
          </a:p>
        </p:txBody>
      </p:sp>
      <p:pic>
        <p:nvPicPr>
          <p:cNvPr id="5" name="Содержимое 4" descr="C:\Users\Home\Desktop\мамке и папке\для папы\ПРОект фото\Фото0174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743200" y="1981200"/>
            <a:ext cx="44958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90600" y="1107560"/>
            <a:ext cx="7904456" cy="8736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4.Затем перехожу к чистовому точению заготовки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75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981200" y="1752600"/>
            <a:ext cx="525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38200" y="1107560"/>
            <a:ext cx="8056856" cy="8736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5.Работаю над коническим и фасонным точением заготовки и затем шлифую заготовку.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77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286000" y="2057400"/>
            <a:ext cx="502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52600" y="1031360"/>
            <a:ext cx="6761456" cy="7974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6.Покрываю основание изделия морилкой.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84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286000" y="1905000"/>
            <a:ext cx="5029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1.Об основании возникшей проблемы и потребности.</a:t>
            </a:r>
            <a:endParaRPr lang="ru-RU" dirty="0" smtClean="0"/>
          </a:p>
          <a:p>
            <a:r>
              <a:rPr lang="ru-RU" b="1" dirty="0" smtClean="0"/>
              <a:t>2. Варианты решения проблемы</a:t>
            </a:r>
            <a:endParaRPr lang="ru-RU" dirty="0" smtClean="0"/>
          </a:p>
          <a:p>
            <a:r>
              <a:rPr lang="ru-RU" b="1" dirty="0" smtClean="0"/>
              <a:t>3. Разработка идей, вариантов, анализ идей.</a:t>
            </a:r>
            <a:endParaRPr lang="ru-RU" dirty="0" smtClean="0"/>
          </a:p>
          <a:p>
            <a:r>
              <a:rPr lang="ru-RU" b="1" dirty="0" smtClean="0"/>
              <a:t>4. Из истории создания подсвечника для интерьера.</a:t>
            </a:r>
            <a:endParaRPr lang="ru-RU" dirty="0" smtClean="0"/>
          </a:p>
          <a:p>
            <a:r>
              <a:rPr lang="ru-RU" b="1" dirty="0" smtClean="0"/>
              <a:t>5. Выбор материалов и инструментов.</a:t>
            </a:r>
            <a:endParaRPr lang="ru-RU" dirty="0" smtClean="0"/>
          </a:p>
          <a:p>
            <a:r>
              <a:rPr lang="ru-RU" b="1" dirty="0" smtClean="0"/>
              <a:t>6. Ход работы над изделием.</a:t>
            </a:r>
            <a:endParaRPr lang="ru-RU" dirty="0" smtClean="0"/>
          </a:p>
          <a:p>
            <a:r>
              <a:rPr lang="ru-RU" b="1" dirty="0" smtClean="0"/>
              <a:t>7. Экономические затраты.</a:t>
            </a:r>
            <a:endParaRPr lang="ru-RU" dirty="0" smtClean="0"/>
          </a:p>
          <a:p>
            <a:r>
              <a:rPr lang="ru-RU" b="1" dirty="0" smtClean="0"/>
              <a:t>8. Экологическая экспертиза.</a:t>
            </a:r>
            <a:endParaRPr lang="ru-RU" dirty="0" smtClean="0"/>
          </a:p>
          <a:p>
            <a:r>
              <a:rPr lang="ru-RU" b="1" dirty="0" smtClean="0"/>
              <a:t>9. Заключение.</a:t>
            </a:r>
            <a:endParaRPr lang="ru-RU" dirty="0" smtClean="0"/>
          </a:p>
          <a:p>
            <a:r>
              <a:rPr lang="ru-RU" b="1" dirty="0" smtClean="0"/>
              <a:t>10. Реклама.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zoom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95400" y="1107560"/>
            <a:ext cx="7599656" cy="9498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7.Наношу резцом на основании изделия две тонкие декоративные канавки. 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76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438400" y="2133600"/>
            <a:ext cx="4648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286000" y="1107560"/>
            <a:ext cx="4495800" cy="5688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8.Шлифую изделие.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\ПРОект фото\Фото0180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905000" y="2057400"/>
            <a:ext cx="4800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62000" y="1107560"/>
            <a:ext cx="8133056" cy="106680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9.Беру заготовку из яблони размером 400мм*65мм и устанавливаю ее в центрах токарного станка. Произвожу черновую обработку заготовки.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86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905000" y="2209800"/>
            <a:ext cx="5334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905000" y="1143000"/>
            <a:ext cx="5410200" cy="9498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10.Делаю чистовую обработку заготовки. </a:t>
            </a:r>
          </a:p>
          <a:p>
            <a:endParaRPr lang="ru-RU" sz="2400" dirty="0"/>
          </a:p>
        </p:txBody>
      </p:sp>
      <p:pic>
        <p:nvPicPr>
          <p:cNvPr id="5" name="Содержимое 4" descr="C:\Users\Home\Desktop\мамке и папке\для папы\ПРОект фото\Фото0185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981200" y="2209800"/>
            <a:ext cx="4953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685800"/>
            <a:ext cx="5946648" cy="112776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11.Произвожу коническое точение.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87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52500" y="2105819"/>
            <a:ext cx="3048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C:\Users\Home\Desktop\мамке и папке\для папы\ПРОект фото\Фото0188.jpg"/>
          <p:cNvPicPr>
            <a:picLocks noGrp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5143500" y="2105819"/>
            <a:ext cx="3048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66800" y="1066800"/>
            <a:ext cx="7523456" cy="8736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12.Работаю над фасонным точением, произвожу шлифование 2 части изделия.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89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905000" y="2057400"/>
            <a:ext cx="5486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19200" y="990600"/>
            <a:ext cx="7675856" cy="990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13.На сверлильном станке сверлом 22мм растачиваю отверстие под свечу.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90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828800" y="2057400"/>
            <a:ext cx="5486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107560"/>
            <a:ext cx="7980656" cy="1254640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14.В верхней части основания изделия просверливаю отверстие на 22мм под соединительный  </a:t>
            </a:r>
            <a:r>
              <a:rPr lang="ru-RU" sz="2400" dirty="0" err="1" smtClean="0"/>
              <a:t>шкант</a:t>
            </a:r>
            <a:r>
              <a:rPr lang="ru-RU" sz="2400" dirty="0" smtClean="0"/>
              <a:t>. Склеиваю 1часть изделия (основание) и 2 часть в единое целое клеем ПВА «Столярный» 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91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133600" y="22860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524000" y="1107560"/>
            <a:ext cx="5334000" cy="797440"/>
          </a:xfrm>
        </p:spPr>
        <p:txBody>
          <a:bodyPr/>
          <a:lstStyle/>
          <a:p>
            <a:r>
              <a:rPr lang="ru-RU" sz="2400" dirty="0" smtClean="0"/>
              <a:t>15.Изделие покрываю лаком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93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752600" y="1752600"/>
            <a:ext cx="4876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838200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16.Шлифую наждачной бумагой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C:\Users\Home\Desktop\мамке и папке\для папы\ПРОект фото\Фото0192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52500" y="2105819"/>
            <a:ext cx="3048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C:\Users\Home\Desktop\мамке и папке\для папы\ПРОект фото\Фото0194.jpg"/>
          <p:cNvPicPr>
            <a:picLocks noGrp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5143500" y="2105819"/>
            <a:ext cx="3048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Об основании возникшей потребности</a:t>
            </a:r>
            <a:endParaRPr lang="ru-RU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 уроках Технологии много времени уделялось обработке древесины, но хотелось сделать нечто, что бы радовало глаз и в то же время было бы полезным предметом в домашней обстановке. Токарная обработка древесины всегда привлекала меня широтой возможности обработки разных пород дерева, поэтому мне пришла мысль использовать текстуру разных пород древесины в одном изделии.</a:t>
            </a:r>
          </a:p>
          <a:p>
            <a:r>
              <a:rPr lang="ru-RU" dirty="0" smtClean="0"/>
              <a:t>Мне понравились подсвечники для интерьера, и я решил сделать свой не похожий  на эти работы. И наконец, перебрав несколько традиционных форм я остановился на своей …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1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10668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17.Изделие покрываю лаком во 2 раз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C:\Users\Home\Desktop\мамке и папке\для папы\ПРОект фото\Фото0196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52500" y="2105819"/>
            <a:ext cx="3048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C:\Users\Home\Desktop\мамке и папке\для папы\ПРОект фото\Фото0198.jpg"/>
          <p:cNvPicPr>
            <a:picLocks noGrp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5143500" y="2105819"/>
            <a:ext cx="3048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704088"/>
            <a:ext cx="7391400" cy="896112"/>
          </a:xfrm>
        </p:spPr>
        <p:txBody>
          <a:bodyPr/>
          <a:lstStyle/>
          <a:p>
            <a:r>
              <a:rPr lang="ru-RU" dirty="0" smtClean="0"/>
              <a:t>А вот итог моей работы</a:t>
            </a:r>
            <a:endParaRPr lang="ru-RU" dirty="0"/>
          </a:p>
        </p:txBody>
      </p:sp>
      <p:pic>
        <p:nvPicPr>
          <p:cNvPr id="4" name="Содержимое 3" descr="C:\Users\Home\Desktop\мамке и папке\для папы\ПРОект фото\Фото0200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905000"/>
            <a:ext cx="396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Экологическая экспертиза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Мой подсвечник сделан из экологически чистых натуральных материалов, поэтому не может  выделять никаких  вредных веществ. Он выполнен из дерева  не содержит отравляющие вещества и совершенно безопасен для здоровья человека. Выполненный подсвечник очень гармонично вписывается в интерьер любой комнаты и является  изысканным штрихом в оформлении помещения.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704088"/>
            <a:ext cx="3505200" cy="1143000"/>
          </a:xfrm>
        </p:spPr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Выполнив этот подсвечник, я убедился, что нет ничего невозможного. Работая с деревообрабатывающим станком, я смог создать неплохой оригинальный сувенир. Решив раскрасить морилкой и лаком, я создал свой неповторимый декор. Любой творческий проект дает возможность для раскрытия своих способностей. Мой таким и оказался. Я смог сделать подсвечник своими руками, проявил фантазию, нашел новые идеи на будущее, получил новые навыки. Я доволен результатом своего труда и считаю, что поставленная передо мной цель достигнута.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704088"/>
            <a:ext cx="35814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Реклама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Возьму заготовки разных пород древесины</a:t>
            </a:r>
          </a:p>
          <a:p>
            <a:r>
              <a:rPr lang="ru-RU" dirty="0" smtClean="0"/>
              <a:t>     Обработаю их на токарном станке</a:t>
            </a:r>
          </a:p>
          <a:p>
            <a:r>
              <a:rPr lang="ru-RU" dirty="0" smtClean="0"/>
              <a:t>     Будут две части отныне едины</a:t>
            </a:r>
          </a:p>
          <a:p>
            <a:r>
              <a:rPr lang="ru-RU" dirty="0" smtClean="0"/>
              <a:t>     Объединяясь в красивой резьбе</a:t>
            </a:r>
          </a:p>
          <a:p>
            <a:r>
              <a:rPr lang="ru-RU" dirty="0" smtClean="0"/>
              <a:t>     Морилкой и лаком покрою  их сразу</a:t>
            </a:r>
          </a:p>
          <a:p>
            <a:r>
              <a:rPr lang="ru-RU" dirty="0" smtClean="0"/>
              <a:t>     И будет подсвечник мой уж готов</a:t>
            </a:r>
          </a:p>
          <a:p>
            <a:r>
              <a:rPr lang="ru-RU" dirty="0" smtClean="0"/>
              <a:t>     Можно поставить на полку как вазу</a:t>
            </a:r>
          </a:p>
          <a:p>
            <a:r>
              <a:rPr lang="ru-RU" dirty="0" smtClean="0"/>
              <a:t>     Интерьера рисунок закончен без слов.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133056" cy="762000"/>
          </a:xfrm>
        </p:spPr>
        <p:txBody>
          <a:bodyPr>
            <a:normAutofit/>
          </a:bodyPr>
          <a:lstStyle/>
          <a:p>
            <a:r>
              <a:rPr lang="ru-RU" sz="3200" dirty="0"/>
              <a:t>Разработка идей, вариантов, анализ идей</a:t>
            </a:r>
            <a:r>
              <a:rPr lang="ru-RU" dirty="0"/>
              <a:t>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1.Эта работа  красивая но она сложная, ее трудно  будет выполнить. 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b7966e54f3e7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416425" y="1676400"/>
            <a:ext cx="342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048000" y="381000"/>
            <a:ext cx="4876800" cy="6858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2.А эта работа слишком простая. </a:t>
            </a:r>
            <a:endParaRPr lang="ru-RU" sz="2400" dirty="0"/>
          </a:p>
        </p:txBody>
      </p:sp>
      <p:pic>
        <p:nvPicPr>
          <p:cNvPr id="5" name="Содержимое 4" descr="C:\Users\Home\Desktop\22738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749675" y="1962150"/>
            <a:ext cx="4762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90600" y="457200"/>
            <a:ext cx="6934200" cy="1066800"/>
          </a:xfrm>
        </p:spPr>
        <p:txBody>
          <a:bodyPr>
            <a:normAutofit/>
          </a:bodyPr>
          <a:lstStyle/>
          <a:p>
            <a:r>
              <a:rPr lang="ru-RU" sz="2600" dirty="0" smtClean="0"/>
              <a:t>3.Эта работа вполне годится, но я сделаю по-другому.</a:t>
            </a:r>
          </a:p>
          <a:p>
            <a:endParaRPr lang="ru-RU" dirty="0"/>
          </a:p>
        </p:txBody>
      </p:sp>
      <p:pic>
        <p:nvPicPr>
          <p:cNvPr id="5" name="Содержимое 4" descr="C:\Users\Home\Desktop\i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4600" y="1828800"/>
            <a:ext cx="464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90256" cy="762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Варианты решения проблемы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362200" y="1107560"/>
            <a:ext cx="6532856" cy="10668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Я очень много времени провел в интернете в поисках подходящей работы, просмотрел книги и решил выполнить  подсвечник из дерева.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733800" y="2286000"/>
            <a:ext cx="5111750" cy="4572000"/>
          </a:xfrm>
        </p:spPr>
        <p:txBody>
          <a:bodyPr/>
          <a:lstStyle/>
          <a:p>
            <a:r>
              <a:rPr lang="ru-RU" sz="2400" dirty="0" smtClean="0"/>
              <a:t>1.Я решил сделать основание  как у этого подсвечника немного изменив его и покрасить  в темный цвет.</a:t>
            </a:r>
          </a:p>
          <a:p>
            <a:endParaRPr lang="ru-RU" dirty="0"/>
          </a:p>
        </p:txBody>
      </p:sp>
      <p:pic>
        <p:nvPicPr>
          <p:cNvPr id="5" name="Рисунок 4" descr="C:\Users\Home\Desktop\b7966e54f3e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438400"/>
            <a:ext cx="3048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66800" y="1295400"/>
            <a:ext cx="69342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2.А верхнюю часть  можно взять из этой работы   добавив свои элементы.</a:t>
            </a:r>
            <a:endParaRPr lang="ru-RU" sz="2400" dirty="0"/>
          </a:p>
        </p:txBody>
      </p:sp>
      <p:pic>
        <p:nvPicPr>
          <p:cNvPr id="5" name="Содержимое 4" descr="C:\Users\Home\Desktop\i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209800" y="2514600"/>
            <a:ext cx="4953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066800"/>
            <a:ext cx="762000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3.  </a:t>
            </a:r>
            <a:r>
              <a:rPr lang="ru-RU" sz="2400" dirty="0" smtClean="0"/>
              <a:t>Верхнюю же  часть подсвечника я покрою лаком чтобы выявить красивую текстуру яблони . </a:t>
            </a:r>
            <a:endParaRPr lang="ru-RU" sz="2400" dirty="0"/>
          </a:p>
        </p:txBody>
      </p:sp>
      <p:pic>
        <p:nvPicPr>
          <p:cNvPr id="5" name="Содержимое 4" descr="C:\Users\Home\Desktop\22738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057400" y="2286000"/>
            <a:ext cx="4762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831</Words>
  <Application>Microsoft Office PowerPoint</Application>
  <PresentationFormat>Экран (4:3)</PresentationFormat>
  <Paragraphs>112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Поток</vt:lpstr>
      <vt:lpstr>Творческий проект</vt:lpstr>
      <vt:lpstr> Содержание</vt:lpstr>
      <vt:lpstr>Об основании возникшей потребности</vt:lpstr>
      <vt:lpstr>Разработка идей, вариантов, анализ идей.</vt:lpstr>
      <vt:lpstr>Слайд 5</vt:lpstr>
      <vt:lpstr>Слайд 6</vt:lpstr>
      <vt:lpstr>Варианты решения проблемы</vt:lpstr>
      <vt:lpstr>Слайд 8</vt:lpstr>
      <vt:lpstr>Слайд 9</vt:lpstr>
      <vt:lpstr>Из истории создания подсвечника</vt:lpstr>
      <vt:lpstr>Слайд 11</vt:lpstr>
      <vt:lpstr>Выбор материалов и инструментов</vt:lpstr>
      <vt:lpstr>Экономические затраты</vt:lpstr>
      <vt:lpstr>Ход работы над изделием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11.Произвожу коническое точение. </vt:lpstr>
      <vt:lpstr>Слайд 25</vt:lpstr>
      <vt:lpstr>Слайд 26</vt:lpstr>
      <vt:lpstr>Слайд 27</vt:lpstr>
      <vt:lpstr>Слайд 28</vt:lpstr>
      <vt:lpstr>16.Шлифую наждачной бумагой </vt:lpstr>
      <vt:lpstr>17.Изделие покрываю лаком во 2 раз </vt:lpstr>
      <vt:lpstr>А вот итог моей работы</vt:lpstr>
      <vt:lpstr>Экологическая экспертиза</vt:lpstr>
      <vt:lpstr>Заключение</vt:lpstr>
      <vt:lpstr>Реклама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проект</dc:title>
  <dc:creator>приветик))))</dc:creator>
  <cp:lastModifiedBy>Home</cp:lastModifiedBy>
  <cp:revision>17</cp:revision>
  <dcterms:created xsi:type="dcterms:W3CDTF">2012-02-01T04:45:29Z</dcterms:created>
  <dcterms:modified xsi:type="dcterms:W3CDTF">2013-02-20T13:22:14Z</dcterms:modified>
</cp:coreProperties>
</file>