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8" r:id="rId5"/>
    <p:sldId id="259" r:id="rId6"/>
    <p:sldId id="263" r:id="rId7"/>
    <p:sldId id="262" r:id="rId8"/>
    <p:sldId id="260" r:id="rId9"/>
    <p:sldId id="261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69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1578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8179E-E8DB-4D86-AB97-3945AD3F08B0}" type="datetimeFigureOut">
              <a:rPr lang="ru-RU" smtClean="0"/>
              <a:pPr/>
              <a:t>08.04.2014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72841-DBD5-4E19-8387-CA5635FC778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89341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AD84A-4BB0-4AC7-AFA7-5F989D778C85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1C621-F637-466D-B44C-C7785456D7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7308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noProof="0" smtClean="0"/>
              <a:pPr/>
              <a:t>08.04.2014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Полилиния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62501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ние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noProof="0" smtClean="0"/>
              <a:pPr/>
              <a:t>08.04.2014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9" name="Полилиния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19209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едло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noProof="0" smtClean="0"/>
              <a:pPr/>
              <a:t>08.04.2014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11" name="Полилиния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4" name="Надпись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 defTabSz="914400">
              <a:buNone/>
            </a:pPr>
            <a:r>
              <a:rPr lang="ru-RU" sz="8000" b="0" i="0" baseline="0" noProof="0" dirty="0" smtClean="0">
                <a:solidFill>
                  <a:srgbClr val="A53010"/>
                </a:solidFill>
                <a:latin typeface="Arial"/>
                <a:ea typeface="+mn-ea"/>
                <a:cs typeface="+mn-cs"/>
              </a:rPr>
              <a:t>“</a:t>
            </a:r>
            <a:endParaRPr lang="ru-RU" sz="8000" b="0" i="0" baseline="0" noProof="0" dirty="0">
              <a:solidFill>
                <a:srgbClr val="A5301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5" name="Надпись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 defTabSz="914400">
              <a:buNone/>
            </a:pPr>
            <a:r>
              <a:rPr lang="ru-RU" sz="8000" b="0" i="0" baseline="0" noProof="0" dirty="0" smtClean="0">
                <a:solidFill>
                  <a:srgbClr val="A53010"/>
                </a:solidFill>
                <a:latin typeface="Arial"/>
                <a:ea typeface="+mn-ea"/>
                <a:cs typeface="+mn-cs"/>
              </a:rPr>
              <a:t>”</a:t>
            </a:r>
            <a:endParaRPr lang="ru-RU" sz="8000" b="0" i="0" baseline="0" noProof="0" dirty="0">
              <a:solidFill>
                <a:srgbClr val="A5301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945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менная карточ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noProof="0" smtClean="0"/>
              <a:pPr/>
              <a:t>08.04.2014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9" name="Полилиния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23539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менная карточка с предло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21" name="Текст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noProof="0" smtClean="0"/>
              <a:pPr/>
              <a:t>08.04.2014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11" name="Полилиния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7" name="Надпись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 defTabSz="914400">
              <a:buNone/>
            </a:pPr>
            <a:r>
              <a:rPr lang="ru-RU" sz="8000" b="0" i="0" baseline="0" noProof="0" dirty="0" smtClean="0">
                <a:solidFill>
                  <a:srgbClr val="A53010"/>
                </a:solidFill>
                <a:latin typeface="Arial"/>
                <a:ea typeface="+mn-ea"/>
                <a:cs typeface="+mn-cs"/>
              </a:rPr>
              <a:t>“</a:t>
            </a:r>
            <a:endParaRPr lang="ru-RU" sz="8000" b="0" i="0" baseline="0" noProof="0" dirty="0">
              <a:solidFill>
                <a:srgbClr val="A5301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8" name="Надпись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 defTabSz="914400">
              <a:buNone/>
            </a:pPr>
            <a:r>
              <a:rPr lang="ru-RU" sz="8000" b="0" i="0" baseline="0" noProof="0" dirty="0" smtClean="0">
                <a:solidFill>
                  <a:srgbClr val="A53010"/>
                </a:solidFill>
                <a:latin typeface="Arial"/>
                <a:ea typeface="+mn-ea"/>
                <a:cs typeface="+mn-cs"/>
              </a:rPr>
              <a:t>”</a:t>
            </a:r>
            <a:endParaRPr lang="ru-RU" sz="8000" b="0" i="0" baseline="0" noProof="0" dirty="0">
              <a:solidFill>
                <a:srgbClr val="A53010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871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21" name="Текст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noProof="0" smtClean="0"/>
              <a:pPr/>
              <a:t>08.04.2014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9" name="Полилиния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53192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noProof="0" smtClean="0"/>
              <a:pPr/>
              <a:t>08.04.2014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8" name="Полилини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698415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noProof="0" smtClean="0"/>
              <a:pPr/>
              <a:t>08.04.2014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8" name="Полилини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90350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noProof="0" smtClean="0"/>
              <a:pPr/>
              <a:t>08.04.2014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8" name="Полилини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425638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noProof="0" smtClean="0"/>
              <a:pPr/>
              <a:t>08.04.2014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9" name="Полилиния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61592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noProof="0" smtClean="0"/>
              <a:pPr/>
              <a:t>08.04.2014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10" name="Полилини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1000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noProof="0" smtClean="0"/>
              <a:pPr/>
              <a:t>08.04.2014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12" name="Полилини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413186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noProof="0" smtClean="0"/>
              <a:pPr/>
              <a:t>08.04.2014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Полилини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85915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noProof="0" smtClean="0"/>
              <a:pPr/>
              <a:t>08.04.2014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Полилиния 11"/>
          <p:cNvSpPr/>
          <p:nvPr/>
        </p:nvSpPr>
        <p:spPr bwMode="auto">
          <a:xfrm flipV="1">
            <a:off x="-17442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55878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noProof="0" smtClean="0"/>
              <a:pPr/>
              <a:t>08.04.2014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9" name="Полилиния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38279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ru-RU" noProof="0" smtClean="0"/>
              <a:pPr/>
              <a:t>08.04.2014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9" name="Полилиния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52972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Полилиния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Полилиния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Полилиния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Полилиния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Полилиния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Полилиния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Полилиния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Полилиния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Полилиния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Полилиния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Полилиния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Полилиния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Группа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Полилиния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Полилиния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Полилиния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Полилиния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Полилиния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Полилиния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Полилиния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Полилиния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Полилиния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Полилиния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Полилиния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Полилиния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Прямоугольник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2AB48-6B81-443C-84F0-8098475CA912}" type="datetimeFigureOut">
              <a:rPr lang="ru-RU" noProof="0" smtClean="0"/>
              <a:pPr/>
              <a:t>08.04.2014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0E9ABD0-655E-4203-B2D8-6AEABBAE044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59075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  <p:sldLayoutId id="2147483981" r:id="rId13"/>
    <p:sldLayoutId id="2147483982" r:id="rId14"/>
    <p:sldLayoutId id="2147483983" r:id="rId15"/>
    <p:sldLayoutId id="21474839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416" y="691978"/>
            <a:ext cx="11318789" cy="4085403"/>
          </a:xfrm>
        </p:spPr>
        <p:txBody>
          <a:bodyPr>
            <a:normAutofit/>
          </a:bodyPr>
          <a:lstStyle/>
          <a:p>
            <a:r>
              <a:rPr lang="ru-RU" sz="4900" dirty="0" smtClean="0"/>
              <a:t>Математическая образовательная </a:t>
            </a:r>
            <a:br>
              <a:rPr lang="ru-RU" sz="4900" dirty="0" smtClean="0"/>
            </a:br>
            <a:r>
              <a:rPr lang="ru-RU" sz="4900" dirty="0" err="1" smtClean="0"/>
              <a:t>квест-игра</a:t>
            </a:r>
            <a:r>
              <a:rPr lang="ru-RU" sz="4900" dirty="0" smtClean="0"/>
              <a:t> </a:t>
            </a:r>
            <a:br>
              <a:rPr lang="ru-RU" sz="4900" dirty="0" smtClean="0"/>
            </a:br>
            <a:r>
              <a:rPr lang="ru-RU" dirty="0" smtClean="0"/>
              <a:t>«Покори Олимп!»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Учитель математики МБОУ СОШ № 143</a:t>
            </a:r>
          </a:p>
          <a:p>
            <a:r>
              <a:rPr lang="ru-RU" dirty="0" smtClean="0"/>
              <a:t> г. Красноярска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Князькина</a:t>
            </a:r>
            <a:r>
              <a:rPr lang="ru-RU" dirty="0" smtClean="0"/>
              <a:t> Т. В.</a:t>
            </a:r>
          </a:p>
          <a:p>
            <a:r>
              <a:rPr lang="ru-RU" dirty="0" smtClean="0"/>
              <a:t>2013-2014 учебный год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Квест-игра</a:t>
            </a:r>
            <a:r>
              <a:rPr lang="ru-RU" dirty="0" smtClean="0"/>
              <a:t> прошла в день открытия Зимних олимпийских игр в Сочи.</a:t>
            </a:r>
            <a:endParaRPr lang="ru-RU" dirty="0"/>
          </a:p>
        </p:txBody>
      </p:sp>
      <p:pic>
        <p:nvPicPr>
          <p:cNvPr id="1026" name="Picture 2" descr="D:\Для работы\квест\vPpqv48_oy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43066" y="2073303"/>
            <a:ext cx="4384454" cy="4006187"/>
          </a:xfrm>
          <a:prstGeom prst="rect">
            <a:avLst/>
          </a:prstGeom>
          <a:noFill/>
        </p:spPr>
      </p:pic>
      <p:pic>
        <p:nvPicPr>
          <p:cNvPr id="1027" name="Picture 3" descr="D:\Для работы\квест\naImage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3141650"/>
            <a:ext cx="4815840" cy="33048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-2529840" y="624110"/>
            <a:ext cx="1280160" cy="12808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93520" y="426720"/>
            <a:ext cx="10226040" cy="643128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Положение о </a:t>
            </a:r>
            <a:r>
              <a:rPr lang="ru-RU" b="1" dirty="0" err="1" smtClean="0"/>
              <a:t>квесте</a:t>
            </a:r>
            <a:r>
              <a:rPr lang="ru-RU" b="1" dirty="0" smtClean="0"/>
              <a:t>.</a:t>
            </a:r>
            <a:endParaRPr lang="ru-RU" dirty="0" smtClean="0"/>
          </a:p>
          <a:p>
            <a:pPr lvl="0"/>
            <a:r>
              <a:rPr lang="ru-RU" dirty="0" smtClean="0"/>
              <a:t>Каждый учащийся 5 класса имеет возможность принять участие в </a:t>
            </a:r>
            <a:r>
              <a:rPr lang="ru-RU" dirty="0" err="1" smtClean="0"/>
              <a:t>квесте</a:t>
            </a:r>
            <a:r>
              <a:rPr lang="ru-RU" dirty="0" smtClean="0"/>
              <a:t> и получить </a:t>
            </a:r>
            <a:r>
              <a:rPr lang="ru-RU" u="sng" dirty="0" smtClean="0"/>
              <a:t>на перемене</a:t>
            </a:r>
            <a:r>
              <a:rPr lang="ru-RU" dirty="0" smtClean="0"/>
              <a:t>  «5» или «5/5» по математике в журнал.</a:t>
            </a:r>
          </a:p>
          <a:p>
            <a:pPr lvl="0"/>
            <a:r>
              <a:rPr lang="ru-RU" dirty="0" err="1" smtClean="0"/>
              <a:t>Квест</a:t>
            </a:r>
            <a:r>
              <a:rPr lang="ru-RU" dirty="0" smtClean="0"/>
              <a:t> пройдёт на </a:t>
            </a:r>
            <a:r>
              <a:rPr lang="ru-RU" u="sng" dirty="0" smtClean="0"/>
              <a:t>большой перемене после 5 урока (в 12ч. 10 мин.)</a:t>
            </a:r>
            <a:r>
              <a:rPr lang="ru-RU" dirty="0" smtClean="0"/>
              <a:t> 7 ФЕВРАЛЯ, в день открытия Олимпийских игр.</a:t>
            </a:r>
          </a:p>
          <a:p>
            <a:pPr lvl="0"/>
            <a:r>
              <a:rPr lang="ru-RU" dirty="0" smtClean="0"/>
              <a:t>Время, отведённое на выполнение заданий </a:t>
            </a:r>
            <a:r>
              <a:rPr lang="ru-RU" dirty="0" err="1" smtClean="0"/>
              <a:t>квеста</a:t>
            </a:r>
            <a:r>
              <a:rPr lang="ru-RU" dirty="0" smtClean="0"/>
              <a:t> </a:t>
            </a:r>
            <a:r>
              <a:rPr lang="ru-RU" b="1" dirty="0" smtClean="0"/>
              <a:t>20 минут.</a:t>
            </a:r>
            <a:endParaRPr lang="ru-RU" dirty="0" smtClean="0"/>
          </a:p>
          <a:p>
            <a:pPr lvl="0"/>
            <a:r>
              <a:rPr lang="ru-RU" dirty="0" smtClean="0"/>
              <a:t>Место проведения </a:t>
            </a:r>
            <a:r>
              <a:rPr lang="ru-RU" dirty="0" err="1" smtClean="0"/>
              <a:t>квеста</a:t>
            </a:r>
            <a:r>
              <a:rPr lang="ru-RU" dirty="0" smtClean="0"/>
              <a:t> – кабинеты на 3 этаже школы: </a:t>
            </a:r>
            <a:r>
              <a:rPr lang="ru-RU" b="1" dirty="0" smtClean="0"/>
              <a:t>3-14(старт 1),</a:t>
            </a:r>
            <a:endParaRPr lang="ru-RU" dirty="0" smtClean="0"/>
          </a:p>
          <a:p>
            <a:r>
              <a:rPr lang="ru-RU" b="1" dirty="0" smtClean="0"/>
              <a:t>3-15(финиш 1), 3-16 (старт 2), 3-17(финиш 2), 3-18 (старт 3), 3-19(финиш 3), </a:t>
            </a:r>
            <a:endParaRPr lang="ru-RU" dirty="0" smtClean="0"/>
          </a:p>
          <a:p>
            <a:r>
              <a:rPr lang="ru-RU" b="1" dirty="0" smtClean="0"/>
              <a:t>3-20 (старт 4), 3-21(финиш 4), 3-22 (старт 5), 3-01(финиш 5), 3-03 (Олимп!).</a:t>
            </a:r>
            <a:r>
              <a:rPr lang="ru-RU" dirty="0" smtClean="0"/>
              <a:t> Просьба к учителям, работающим в данных кабинетах: ОТКРЫТЬ КАБИНЕТЫ НА ПЕРЕМЕНЕ И НЕ ПРЕПЯТСТВОВАТЬ ПРОВЕДЕНИЮ КВЕСТА!</a:t>
            </a:r>
          </a:p>
          <a:p>
            <a:pPr lvl="0"/>
            <a:r>
              <a:rPr lang="ru-RU" dirty="0" smtClean="0"/>
              <a:t>В кабинетах, обозначенных – СТАРТ, участники </a:t>
            </a:r>
            <a:r>
              <a:rPr lang="ru-RU" dirty="0" err="1" smtClean="0"/>
              <a:t>квеста</a:t>
            </a:r>
            <a:r>
              <a:rPr lang="ru-RU" dirty="0" smtClean="0"/>
              <a:t> получают задания и быстро их решают, бегут к следующему кабинету, обозначенному словом ФИНИШ, где предоставляют проверяющему ОТВЕТ и получают жетон с олимпийским кольцом определённого цвета, например синего, бегут к следующему старту, получают задание, решают, получают кольцо другого цвета, например жёлтого и т.д. Естественно, жетон предоставляется за правильный ответ.  Старты можно выбирать в любой последовательности, можно по порядку. Первый старт в кабинете 3-14, последний финиш в кабинете 3-01, ОЛИМП – в кабинете 3-03.</a:t>
            </a:r>
          </a:p>
          <a:p>
            <a:pPr lvl="0"/>
            <a:r>
              <a:rPr lang="ru-RU" dirty="0" smtClean="0"/>
              <a:t>На Олимпе (каб.3-03) победители </a:t>
            </a:r>
            <a:r>
              <a:rPr lang="ru-RU" dirty="0" err="1" smtClean="0"/>
              <a:t>квеста</a:t>
            </a:r>
            <a:r>
              <a:rPr lang="ru-RU" dirty="0" smtClean="0"/>
              <a:t> предоставляют верховному олимпийскому богу и покровителю спорта ЗЕВСУ полученные жетоны. Если участник </a:t>
            </a:r>
            <a:r>
              <a:rPr lang="ru-RU" dirty="0" err="1" smtClean="0"/>
              <a:t>квеста</a:t>
            </a:r>
            <a:r>
              <a:rPr lang="ru-RU" dirty="0" smtClean="0"/>
              <a:t> собирает  5 колец разного цвета (синий, чёрный, красный, жёлтый, зелёный), то получает сертификат на получение «5» по математике в журнал, а, если ответит на дополнительный вопрос от Зевса, то получит «5/5».</a:t>
            </a:r>
          </a:p>
          <a:p>
            <a:pPr lvl="0"/>
            <a:r>
              <a:rPr lang="ru-RU" dirty="0" smtClean="0"/>
              <a:t> </a:t>
            </a:r>
            <a:r>
              <a:rPr lang="ru-RU" dirty="0" err="1" smtClean="0"/>
              <a:t>Квест</a:t>
            </a:r>
            <a:r>
              <a:rPr lang="ru-RU" dirty="0" smtClean="0"/>
              <a:t> состоит из 5 этапов- стартов, на каждом старте отдельный тип заданий по математике: старт 1и финиш 1)«вычисления, порядок действий», старт 2 и финиш 2)«решение  уравнение», старт 3 и финиш 3)«единицы измерения», старт 4 и финиш 4)«работа с формулами», старт 5 и финиш 5)«текстовая задача».</a:t>
            </a:r>
          </a:p>
          <a:p>
            <a:pPr lvl="0"/>
            <a:r>
              <a:rPr lang="ru-RU" dirty="0" smtClean="0"/>
              <a:t>Учителя математики обязаны поставить в журнал ученику оценку, обозначенную в сертификате.</a:t>
            </a:r>
          </a:p>
          <a:p>
            <a:pPr lvl="0"/>
            <a:r>
              <a:rPr lang="ru-RU" dirty="0" smtClean="0"/>
              <a:t>Ответственные за проведение </a:t>
            </a:r>
            <a:r>
              <a:rPr lang="ru-RU" dirty="0" err="1" smtClean="0"/>
              <a:t>квеста</a:t>
            </a:r>
            <a:r>
              <a:rPr lang="ru-RU" dirty="0" smtClean="0"/>
              <a:t> </a:t>
            </a:r>
            <a:r>
              <a:rPr lang="ru-RU" b="1" u="sng" dirty="0" smtClean="0"/>
              <a:t>11а и 9а</a:t>
            </a:r>
            <a:r>
              <a:rPr lang="ru-RU" dirty="0" smtClean="0"/>
              <a:t> классы и их классные руководители.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7661" y="259080"/>
            <a:ext cx="5667375" cy="3778250"/>
          </a:xfrm>
        </p:spPr>
      </p:pic>
      <p:pic>
        <p:nvPicPr>
          <p:cNvPr id="5" name="Рисунок 4" descr="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44740" y="3515360"/>
            <a:ext cx="4351020" cy="2900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52465" y="533400"/>
            <a:ext cx="5667375" cy="3778250"/>
          </a:xfrm>
        </p:spPr>
      </p:pic>
      <p:pic>
        <p:nvPicPr>
          <p:cNvPr id="5" name="Рисунок 4" descr="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40" y="2631440"/>
            <a:ext cx="4945380" cy="3296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05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37911" y="579120"/>
            <a:ext cx="5058483" cy="3778250"/>
          </a:xfrm>
        </p:spPr>
      </p:pic>
      <p:pic>
        <p:nvPicPr>
          <p:cNvPr id="7" name="Рисунок 6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42060" y="2595880"/>
            <a:ext cx="4770120" cy="318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67705" y="441960"/>
            <a:ext cx="5667375" cy="3778250"/>
          </a:xfrm>
        </p:spPr>
      </p:pic>
      <p:pic>
        <p:nvPicPr>
          <p:cNvPr id="7" name="Рисунок 6" descr="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22120"/>
            <a:ext cx="5875020" cy="3916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463675" y="144463"/>
          <a:ext cx="9266238" cy="6569075"/>
        </p:xfrm>
        <a:graphic>
          <a:graphicData uri="http://schemas.openxmlformats.org/presentationml/2006/ole">
            <p:oleObj spid="_x0000_s2050" name="Документ" r:id="rId3" imgW="9266756" imgH="6568678" progId="Word.Document.12">
              <p:embed/>
            </p:oleObj>
          </a:graphicData>
        </a:graphic>
      </p:graphicFrame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85865" y="365760"/>
            <a:ext cx="5667375" cy="3778250"/>
          </a:xfrm>
        </p:spPr>
      </p:pic>
      <p:pic>
        <p:nvPicPr>
          <p:cNvPr id="5" name="Рисунок 4" descr="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" y="2697480"/>
            <a:ext cx="5966460" cy="3977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4001053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milyTree04_16x9_TP104001052" id="{6FA58FAF-2B4E-4EDD-8BE2-1151B1652567}" vid="{F3CF9F50-D9C2-4CCC-97B3-5CFB70A2250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1F49F81-E985-458E-A532-312039F9E7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TS104001053</Template>
  <TotalTime>0</TotalTime>
  <Words>420</Words>
  <Application>Microsoft Office PowerPoint</Application>
  <PresentationFormat>Произвольный</PresentationFormat>
  <Paragraphs>18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TS104001053</vt:lpstr>
      <vt:lpstr>Документ Microsoft Office Word</vt:lpstr>
      <vt:lpstr>Математическая образовательная  квест-игра  «Покори Олимп!» </vt:lpstr>
      <vt:lpstr>Квест-игра прошла в день открытия Зимних олимпийских игр в Сочи.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2013-11-18T10:48:04Z</dcterms:created>
  <dcterms:modified xsi:type="dcterms:W3CDTF">2014-04-08T11:17:03Z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434054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D5.1.3</vt:lpwstr>
  </property>
  <property fmtid="{D5CDD505-2E9C-101B-9397-08002B2CF9AE}" name="_TemplateID" pid="5">
    <vt:lpwstr>TC040010539991</vt:lpwstr>
  </property>
</Properties>
</file>