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  <p:sldId id="266" r:id="rId9"/>
    <p:sldId id="271" r:id="rId10"/>
    <p:sldId id="270" r:id="rId11"/>
    <p:sldId id="267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20CD39-5AB3-4679-A398-63A6D072F546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7FDAC2-3B6C-4E71-8C78-410C4F7950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Documents%20and%20Settings\Marina\&#1052;&#1086;&#1080;%20&#1076;&#1086;&#1082;&#1091;&#1084;&#1077;&#1085;&#1090;&#1099;\&#1085;&#1072;%20&#1082;&#1086;&#1085;&#1082;&#1091;&#1088;&#1089;%20&#1054;&#1056;&#1050;&#1057;&#1069;\shumiamu.mp3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7"/>
            <a:ext cx="8643998" cy="2286016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/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АРХАРИНСКИЙ РАЙОН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образование и развитие с 1926 года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500570"/>
            <a:ext cx="4430866" cy="78581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Курилова М. В.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МОКУ </a:t>
            </a:r>
            <a:r>
              <a:rPr lang="ru-RU" b="1" dirty="0" smtClean="0">
                <a:solidFill>
                  <a:srgbClr val="002060"/>
                </a:solidFill>
              </a:rPr>
              <a:t>«ООШ с. </a:t>
            </a:r>
            <a:r>
              <a:rPr lang="ru-RU" b="1" dirty="0" err="1" smtClean="0">
                <a:solidFill>
                  <a:srgbClr val="002060"/>
                </a:solidFill>
              </a:rPr>
              <a:t>Грибовка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Архаринский</a:t>
            </a:r>
            <a:r>
              <a:rPr lang="ru-RU" b="1" dirty="0" smtClean="0">
                <a:solidFill>
                  <a:srgbClr val="002060"/>
                </a:solidFill>
              </a:rPr>
              <a:t> район, Амурская область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85728"/>
            <a:ext cx="4357718" cy="8572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Физкультура и спорт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29190" y="357166"/>
            <a:ext cx="4214810" cy="78581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Здравоохранени</a:t>
            </a:r>
            <a:r>
              <a:rPr lang="ru-RU" sz="3600" b="1" dirty="0" smtClean="0">
                <a:solidFill>
                  <a:srgbClr val="002060"/>
                </a:solidFill>
              </a:rPr>
              <a:t>е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1500174"/>
            <a:ext cx="4283106" cy="4857784"/>
          </a:xfrm>
        </p:spPr>
        <p:txBody>
          <a:bodyPr>
            <a:normAutofit/>
          </a:bodyPr>
          <a:lstStyle/>
          <a:p>
            <a:r>
              <a:rPr lang="ru-RU" dirty="0" smtClean="0"/>
              <a:t>Физическая культура и спорт в этот период не приобрели массового характера.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Инициативу по организации спортивных обществ брала на себя интеллигенция.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6314" y="1357298"/>
            <a:ext cx="4143404" cy="492922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начале ХХ в. В районе и области не было единой системы здравоохранения.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Амурское казачье войско, Амурский уезд и горно-полицейский округ имели обособленное медицинское обслуживание.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3050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НОВЫЙ ОБЛИК 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АМУРСКОЙ ДЕРЕВНИ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4572008"/>
            <a:ext cx="3857652" cy="16001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 деревне празднуют «День урожая» и «День трактора».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 flipH="1" flipV="1">
            <a:off x="7572395" y="5715013"/>
            <a:ext cx="7143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3" y="1928802"/>
            <a:ext cx="4429156" cy="4286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1 июля 1941 года газета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«Амурская правда»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Опубликовала обращение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колхозниц Тамбовского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района ко всем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колхозницам области с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призывом овладеть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сельскохозяйственной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техникой. </a:t>
            </a: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100" dirty="0" smtClean="0"/>
          </a:p>
          <a:p>
            <a:pPr>
              <a:buNone/>
            </a:pPr>
            <a:endParaRPr lang="ru-RU" sz="5100" dirty="0"/>
          </a:p>
        </p:txBody>
      </p:sp>
      <p:pic>
        <p:nvPicPr>
          <p:cNvPr id="7" name="Содержимое 3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357190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             </a:t>
            </a:r>
            <a:r>
              <a:rPr lang="ru-RU" sz="4400" dirty="0" smtClean="0">
                <a:solidFill>
                  <a:srgbClr val="002060"/>
                </a:solidFill>
                <a:latin typeface="Arial Black" pitchFamily="34" charset="0"/>
              </a:rPr>
              <a:t>Любите деревню</a:t>
            </a:r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4643470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образован в 1925 году </a:t>
            </a:r>
          </a:p>
          <a:p>
            <a:pPr>
              <a:buNone/>
            </a:pPr>
            <a:r>
              <a:rPr lang="ru-RU" sz="2400" dirty="0" smtClean="0"/>
              <a:t>          в 1964 году  переименован в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Архаринский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Площадь - 14,4 тыс. кв. км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accent6"/>
                </a:solidFill>
              </a:rPr>
              <a:t>Граничит</a:t>
            </a:r>
            <a:r>
              <a:rPr lang="ru-RU" sz="2400" dirty="0" smtClean="0"/>
              <a:t> на северо-западе с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Бурейским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районом</a:t>
            </a:r>
          </a:p>
          <a:p>
            <a:r>
              <a:rPr lang="ru-RU" sz="2400" dirty="0" smtClean="0"/>
              <a:t>на востоке и юго-востоке -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 Хабаровским краем</a:t>
            </a:r>
          </a:p>
          <a:p>
            <a:r>
              <a:rPr lang="ru-RU" sz="2400" dirty="0" smtClean="0"/>
              <a:t>на юго-западе и юге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- государственная граница с КНР.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sz="2400" dirty="0" smtClean="0"/>
              <a:t> В районе 50 населенных пунктов и 1 поселок городского типа - Архара.</a:t>
            </a:r>
          </a:p>
          <a:p>
            <a:pPr>
              <a:buNone/>
            </a:pPr>
            <a:r>
              <a:rPr lang="ru-RU" sz="2400" dirty="0" smtClean="0"/>
              <a:t>                       </a:t>
            </a:r>
            <a:r>
              <a:rPr lang="ru-RU" sz="2400" b="1" dirty="0" smtClean="0"/>
              <a:t>Поселок Архара  основан в 1911 году</a:t>
            </a:r>
            <a:endParaRPr lang="ru-RU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НАЧАЛО: </a:t>
            </a:r>
            <a:r>
              <a:rPr lang="ru-RU" dirty="0" err="1" smtClean="0">
                <a:solidFill>
                  <a:srgbClr val="002060"/>
                </a:solidFill>
              </a:rPr>
              <a:t>Хингано-Архаринский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01122" cy="94137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ПЛЫЛИ СТРУГИ НА ВОСТОК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285860"/>
            <a:ext cx="4214842" cy="12858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СЁЛА РУССКИЕ РОСЛИ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1357298"/>
            <a:ext cx="4286280" cy="12144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Благословен был путь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          их дальний…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857496"/>
            <a:ext cx="4284693" cy="378621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1892 г. </a:t>
            </a:r>
            <a:r>
              <a:rPr lang="ru-RU" b="1" dirty="0" smtClean="0"/>
              <a:t>	</a:t>
            </a:r>
            <a:r>
              <a:rPr lang="ru-RU" dirty="0" smtClean="0"/>
              <a:t> </a:t>
            </a:r>
            <a:r>
              <a:rPr lang="ru-RU" dirty="0" err="1" smtClean="0"/>
              <a:t>Грибовка</a:t>
            </a:r>
            <a:r>
              <a:rPr lang="ru-RU" dirty="0" smtClean="0"/>
              <a:t>,  </a:t>
            </a:r>
            <a:r>
              <a:rPr lang="ru-RU" dirty="0" err="1" smtClean="0"/>
              <a:t>Аркадие-Семёновское</a:t>
            </a: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1900 г.   </a:t>
            </a:r>
            <a:r>
              <a:rPr lang="ru-RU" dirty="0" err="1" smtClean="0"/>
              <a:t>Черноберезовка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1902</a:t>
            </a:r>
            <a:r>
              <a:rPr lang="ru-RU" dirty="0" smtClean="0"/>
              <a:t>        Черниговка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1910 г</a:t>
            </a:r>
            <a:r>
              <a:rPr lang="ru-RU" dirty="0" smtClean="0"/>
              <a:t>.    Петропавловка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1911 г     </a:t>
            </a:r>
            <a:r>
              <a:rPr lang="ru-RU" dirty="0" err="1" smtClean="0"/>
              <a:t>Тарманчукан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1920 г.    </a:t>
            </a:r>
            <a:r>
              <a:rPr lang="ru-RU" dirty="0" smtClean="0"/>
              <a:t>ст. </a:t>
            </a:r>
            <a:r>
              <a:rPr lang="ru-RU" dirty="0" err="1" smtClean="0"/>
              <a:t>Кулустай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714620"/>
            <a:ext cx="407196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0108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/>
            </a:r>
            <a:br>
              <a:rPr lang="ru-RU" sz="54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>К СОЦИАЛИЗМУ!</a:t>
            </a:r>
            <a:br>
              <a:rPr lang="ru-RU" sz="5400" dirty="0" smtClean="0">
                <a:solidFill>
                  <a:srgbClr val="002060"/>
                </a:solidFill>
              </a:rPr>
            </a:b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92869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1926 г. коллективизация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1214422"/>
            <a:ext cx="4041775" cy="92869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Образование сёл района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57430"/>
            <a:ext cx="4284693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1920 г. </a:t>
            </a:r>
            <a:r>
              <a:rPr lang="ru-RU" dirty="0" smtClean="0"/>
              <a:t>- Журавлевка   </a:t>
            </a:r>
          </a:p>
          <a:p>
            <a:pPr algn="just">
              <a:buNone/>
            </a:pPr>
            <a:r>
              <a:rPr lang="ru-RU" dirty="0" smtClean="0"/>
              <a:t>Новосергеевка</a:t>
            </a:r>
          </a:p>
          <a:p>
            <a:pPr algn="just">
              <a:buNone/>
            </a:pPr>
            <a:r>
              <a:rPr lang="ru-RU" dirty="0" smtClean="0"/>
              <a:t>                Петропавловка;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1926 г.</a:t>
            </a:r>
            <a:r>
              <a:rPr lang="ru-RU" dirty="0" smtClean="0"/>
              <a:t>	</a:t>
            </a:r>
          </a:p>
          <a:p>
            <a:pPr>
              <a:buNone/>
            </a:pPr>
            <a:r>
              <a:rPr lang="ru-RU" b="1" dirty="0" smtClean="0"/>
              <a:t>Красный Луч, Украинка;  </a:t>
            </a:r>
          </a:p>
          <a:p>
            <a:pPr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1927 г.</a:t>
            </a:r>
            <a:r>
              <a:rPr lang="ru-RU" b="1" dirty="0" smtClean="0"/>
              <a:t>	</a:t>
            </a:r>
            <a:r>
              <a:rPr lang="ru-RU" dirty="0" smtClean="0"/>
              <a:t>Ленинское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00306"/>
            <a:ext cx="392909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571636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Основали предки </a:t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>      наши сёла русские навек…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714488"/>
            <a:ext cx="4283106" cy="785818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  НА НОВЫЕ ЗЕМЛИ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8572526" y="3143248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213255" cy="335758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1930 г.</a:t>
            </a:r>
            <a:r>
              <a:rPr lang="ru-RU" sz="3200" dirty="0" smtClean="0"/>
              <a:t>	</a:t>
            </a:r>
          </a:p>
          <a:p>
            <a:pPr>
              <a:buNone/>
            </a:pPr>
            <a:r>
              <a:rPr lang="ru-RU" sz="3200" dirty="0" err="1" smtClean="0"/>
              <a:t>Ядрино</a:t>
            </a:r>
            <a:r>
              <a:rPr lang="ru-RU" sz="3200" dirty="0" smtClean="0"/>
              <a:t>, </a:t>
            </a:r>
          </a:p>
          <a:p>
            <a:pPr>
              <a:buNone/>
            </a:pPr>
            <a:r>
              <a:rPr lang="ru-RU" sz="3200" dirty="0" smtClean="0"/>
              <a:t>         ст. </a:t>
            </a:r>
            <a:r>
              <a:rPr lang="ru-RU" sz="3200" dirty="0" err="1" smtClean="0"/>
              <a:t>Татакан</a:t>
            </a:r>
            <a:r>
              <a:rPr lang="ru-RU" sz="3200" dirty="0" smtClean="0"/>
              <a:t>;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   1931 г.</a:t>
            </a:r>
            <a:r>
              <a:rPr lang="ru-RU" sz="3200" b="1" dirty="0" smtClean="0"/>
              <a:t>	</a:t>
            </a:r>
            <a:r>
              <a:rPr lang="ru-RU" sz="3200" dirty="0" err="1" smtClean="0"/>
              <a:t>Новодомикан</a:t>
            </a:r>
            <a:endParaRPr lang="ru-RU" sz="3200" dirty="0" smtClean="0"/>
          </a:p>
          <a:p>
            <a:endParaRPr lang="ru-RU" sz="32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400052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3050"/>
            <a:ext cx="8643998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>
                <a:solidFill>
                  <a:srgbClr val="002060"/>
                </a:solidFill>
              </a:rPr>
              <a:t>На пути к мирной жизни</a:t>
            </a:r>
            <a:endParaRPr lang="ru-RU" sz="5400" i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4572008"/>
            <a:ext cx="4283106" cy="167163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За пять лет, с 1929 по 1934 г.было создано  более 16  крестьянских хозяйств.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 flipV="1">
            <a:off x="7643832" y="5929324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284693" cy="47707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Посевная площадь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               колхозов </a:t>
            </a:r>
          </a:p>
          <a:p>
            <a:pPr>
              <a:buNone/>
            </a:pPr>
            <a:r>
              <a:rPr lang="ru-RU" dirty="0" smtClean="0"/>
              <a:t>возросла с 4 тыс.гектаров в 1929 г. </a:t>
            </a:r>
          </a:p>
          <a:p>
            <a:pPr>
              <a:buNone/>
            </a:pPr>
            <a:r>
              <a:rPr lang="ru-RU" dirty="0" smtClean="0"/>
              <a:t>        до 12 тыс. в 1934 г.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 1934 г. </a:t>
            </a:r>
          </a:p>
          <a:p>
            <a:pPr>
              <a:buNone/>
            </a:pPr>
            <a:r>
              <a:rPr lang="ru-RU" dirty="0" smtClean="0"/>
              <a:t>площадь посева колхозов</a:t>
            </a:r>
          </a:p>
          <a:p>
            <a:pPr>
              <a:buNone/>
            </a:pPr>
            <a:r>
              <a:rPr lang="ru-RU" dirty="0" smtClean="0"/>
              <a:t>составляла уже 93,3% земель крестьянского </a:t>
            </a:r>
          </a:p>
          <a:p>
            <a:pPr>
              <a:buNone/>
            </a:pPr>
            <a:r>
              <a:rPr lang="ru-RU" dirty="0" smtClean="0"/>
              <a:t>                         сектора.  </a:t>
            </a:r>
          </a:p>
          <a:p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400052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rgbClr val="0070C0"/>
                </a:solidFill>
              </a:rPr>
              <a:t>ДУХОВНАЯ   ЖИЗНЬ   ПРИАМУРЬЯ</a:t>
            </a:r>
            <a:r>
              <a:rPr lang="ru-RU" sz="4900" dirty="0" smtClean="0">
                <a:solidFill>
                  <a:srgbClr val="0070C0"/>
                </a:solidFill>
              </a:rPr>
              <a:t/>
            </a:r>
            <a:br>
              <a:rPr lang="ru-RU" sz="4900" dirty="0" smtClean="0">
                <a:solidFill>
                  <a:srgbClr val="0070C0"/>
                </a:solidFill>
              </a:rPr>
            </a:br>
            <a:r>
              <a:rPr lang="ru-RU" sz="4900" dirty="0" smtClean="0">
                <a:solidFill>
                  <a:srgbClr val="0070C0"/>
                </a:solidFill>
              </a:rPr>
              <a:t> </a:t>
            </a:r>
            <a:endParaRPr lang="ru-RU" sz="49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8401080" cy="71438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                       Образование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 flipH="1">
            <a:off x="7929582" y="5929330"/>
            <a:ext cx="45719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2000240"/>
            <a:ext cx="5214974" cy="485776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i="1" dirty="0" smtClean="0"/>
              <a:t>Образование</a:t>
            </a:r>
            <a:r>
              <a:rPr lang="ru-RU" dirty="0" smtClean="0"/>
              <a:t> делало успешные</a:t>
            </a:r>
          </a:p>
          <a:p>
            <a:pPr algn="just">
              <a:buNone/>
            </a:pPr>
            <a:r>
              <a:rPr lang="ru-RU" dirty="0" smtClean="0"/>
              <a:t>шаги на пути повышения </a:t>
            </a:r>
          </a:p>
          <a:p>
            <a:pPr algn="just">
              <a:buNone/>
            </a:pPr>
            <a:r>
              <a:rPr lang="ru-RU" dirty="0" smtClean="0"/>
              <a:t>грамотности населения, </a:t>
            </a:r>
          </a:p>
          <a:p>
            <a:pPr algn="just">
              <a:buNone/>
            </a:pPr>
            <a:r>
              <a:rPr lang="ru-RU" dirty="0" smtClean="0"/>
              <a:t>развития сети учебных заведений. </a:t>
            </a:r>
          </a:p>
          <a:p>
            <a:pPr algn="just">
              <a:buNone/>
            </a:pPr>
            <a:r>
              <a:rPr lang="ru-RU" dirty="0" smtClean="0"/>
              <a:t>Тем не менее развитие системы </a:t>
            </a:r>
          </a:p>
          <a:p>
            <a:pPr algn="just">
              <a:buNone/>
            </a:pPr>
            <a:r>
              <a:rPr lang="ru-RU" dirty="0" smtClean="0"/>
              <a:t>среднего образования в</a:t>
            </a:r>
          </a:p>
          <a:p>
            <a:pPr algn="just">
              <a:buNone/>
            </a:pPr>
            <a:r>
              <a:rPr lang="ru-RU" dirty="0" smtClean="0"/>
              <a:t>Приамурье происходило</a:t>
            </a:r>
          </a:p>
          <a:p>
            <a:pPr algn="just">
              <a:buNone/>
            </a:pPr>
            <a:r>
              <a:rPr lang="ru-RU" dirty="0" smtClean="0"/>
              <a:t>медленными темпами. </a:t>
            </a:r>
          </a:p>
          <a:p>
            <a:pPr algn="just">
              <a:buNone/>
            </a:pPr>
            <a:r>
              <a:rPr lang="ru-RU" dirty="0" smtClean="0"/>
              <a:t>К 1920 г. в Амурской области </a:t>
            </a:r>
          </a:p>
          <a:p>
            <a:pPr algn="just">
              <a:buNone/>
            </a:pPr>
            <a:r>
              <a:rPr lang="ru-RU" dirty="0" smtClean="0"/>
              <a:t>насчитывалось </a:t>
            </a:r>
            <a:r>
              <a:rPr lang="ru-RU" b="1" dirty="0" smtClean="0">
                <a:solidFill>
                  <a:srgbClr val="002060"/>
                </a:solidFill>
              </a:rPr>
              <a:t>72 начальные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школы,</a:t>
            </a:r>
            <a:r>
              <a:rPr lang="ru-RU" dirty="0" smtClean="0"/>
              <a:t> в которых обучались 2300</a:t>
            </a:r>
          </a:p>
          <a:p>
            <a:pPr algn="just">
              <a:buNone/>
            </a:pPr>
            <a:r>
              <a:rPr lang="ru-RU" dirty="0" smtClean="0"/>
              <a:t>учащихся.</a:t>
            </a:r>
          </a:p>
          <a:p>
            <a:pPr algn="just"/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643182"/>
            <a:ext cx="36433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  <a:latin typeface="Arial Black" pitchFamily="34" charset="0"/>
              </a:rPr>
              <a:t>Л И Т Е Р А Т У Р А</a:t>
            </a:r>
            <a:endParaRPr lang="ru-RU" sz="5400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0298" y="5857892"/>
            <a:ext cx="71438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4714884"/>
            <a:ext cx="4213254" cy="18573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Большой популярностью среди населения области пользовалась первая молодёжная газета«Молодая гвардия», которая в 1925 г. была признана лучшей на Дальнем Востоке газетой для молодых.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1444294"/>
            <a:ext cx="4283106" cy="462791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Формирование местной</a:t>
            </a:r>
          </a:p>
          <a:p>
            <a:pPr>
              <a:buNone/>
            </a:pPr>
            <a:r>
              <a:rPr lang="ru-RU" dirty="0" smtClean="0"/>
              <a:t>литературной школы </a:t>
            </a:r>
          </a:p>
          <a:p>
            <a:pPr>
              <a:buNone/>
            </a:pPr>
            <a:r>
              <a:rPr lang="ru-RU" dirty="0" smtClean="0"/>
              <a:t>началось в 70-е гг. XIX</a:t>
            </a:r>
          </a:p>
          <a:p>
            <a:pPr>
              <a:buNone/>
            </a:pPr>
            <a:r>
              <a:rPr lang="ru-RU" dirty="0" smtClean="0"/>
              <a:t>века. «Амурская газета»</a:t>
            </a:r>
          </a:p>
          <a:p>
            <a:pPr>
              <a:buNone/>
            </a:pPr>
            <a:r>
              <a:rPr lang="ru-RU" dirty="0" smtClean="0"/>
              <a:t>начала публиковать</a:t>
            </a:r>
          </a:p>
          <a:p>
            <a:pPr>
              <a:buNone/>
            </a:pPr>
            <a:r>
              <a:rPr lang="ru-RU" dirty="0" smtClean="0"/>
              <a:t>стихотворения Л.Волкова</a:t>
            </a:r>
          </a:p>
          <a:p>
            <a:pPr>
              <a:buNone/>
            </a:pPr>
            <a:r>
              <a:rPr lang="ru-RU" dirty="0" smtClean="0"/>
              <a:t>Н. Татариновой,</a:t>
            </a:r>
          </a:p>
          <a:p>
            <a:pPr>
              <a:buNone/>
            </a:pPr>
            <a:r>
              <a:rPr lang="ru-RU" dirty="0" smtClean="0"/>
              <a:t>проникнутых гордостью </a:t>
            </a:r>
          </a:p>
          <a:p>
            <a:pPr>
              <a:buNone/>
            </a:pPr>
            <a:r>
              <a:rPr lang="ru-RU" dirty="0" smtClean="0"/>
              <a:t>за родной край.</a:t>
            </a:r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357298"/>
            <a:ext cx="314327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            </a:t>
            </a:r>
            <a:r>
              <a:rPr lang="ru-RU" sz="6000" i="1" dirty="0" smtClean="0">
                <a:solidFill>
                  <a:srgbClr val="002060"/>
                </a:solidFill>
                <a:latin typeface="Arial Black" pitchFamily="34" charset="0"/>
              </a:rPr>
              <a:t>КУЛЬТУРА</a:t>
            </a:r>
            <a:endParaRPr lang="ru-RU" sz="6000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10715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«Амурские волны»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357298"/>
            <a:ext cx="4041775" cy="100013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     «Шуми, Амур»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643182"/>
            <a:ext cx="4040188" cy="392909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Автор вальса М. А. </a:t>
            </a:r>
            <a:r>
              <a:rPr lang="ru-RU" dirty="0" err="1" smtClean="0"/>
              <a:t>Кюсс</a:t>
            </a:r>
            <a:r>
              <a:rPr lang="ru-RU" dirty="0" smtClean="0"/>
              <a:t> в</a:t>
            </a:r>
          </a:p>
          <a:p>
            <a:pPr>
              <a:buNone/>
            </a:pPr>
            <a:r>
              <a:rPr lang="ru-RU" dirty="0" smtClean="0"/>
              <a:t>русско-японскую войну</a:t>
            </a:r>
          </a:p>
          <a:p>
            <a:pPr>
              <a:buNone/>
            </a:pPr>
            <a:r>
              <a:rPr lang="ru-RU" dirty="0" smtClean="0"/>
              <a:t>служил капельмейстером </a:t>
            </a:r>
          </a:p>
          <a:p>
            <a:pPr>
              <a:buNone/>
            </a:pPr>
            <a:r>
              <a:rPr lang="ru-RU" dirty="0" smtClean="0"/>
              <a:t>в 11 </a:t>
            </a:r>
            <a:r>
              <a:rPr lang="ru-RU" dirty="0" err="1" smtClean="0"/>
              <a:t>Восточно-Сибирском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полку.</a:t>
            </a:r>
          </a:p>
          <a:p>
            <a:r>
              <a:rPr lang="ru-RU" b="1" dirty="0" smtClean="0"/>
              <a:t>В 1909 году Макс  </a:t>
            </a:r>
            <a:r>
              <a:rPr lang="ru-RU" b="1" dirty="0" err="1" smtClean="0"/>
              <a:t>Кюсс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написал и исполнил с</a:t>
            </a:r>
          </a:p>
          <a:p>
            <a:pPr>
              <a:buNone/>
            </a:pPr>
            <a:r>
              <a:rPr lang="ru-RU" dirty="0" smtClean="0"/>
              <a:t>оркестром написанный им </a:t>
            </a:r>
          </a:p>
          <a:p>
            <a:pPr>
              <a:buNone/>
            </a:pPr>
            <a:r>
              <a:rPr lang="ru-RU" dirty="0" smtClean="0"/>
              <a:t>вальс «Амурские волны»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284693" cy="378621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Музыка: В.Румянцев</a:t>
            </a:r>
          </a:p>
          <a:p>
            <a:pPr>
              <a:buNone/>
            </a:pPr>
            <a:r>
              <a:rPr lang="ru-RU" dirty="0" smtClean="0"/>
              <a:t>Слова: С. Феоктистов </a:t>
            </a:r>
          </a:p>
          <a:p>
            <a:pPr>
              <a:buNone/>
            </a:pPr>
            <a:r>
              <a:rPr lang="ru-RU" sz="2800" dirty="0" smtClean="0"/>
              <a:t>Песня была написана к </a:t>
            </a:r>
          </a:p>
          <a:p>
            <a:pPr>
              <a:buNone/>
            </a:pPr>
            <a:r>
              <a:rPr lang="ru-RU" sz="2800" dirty="0" smtClean="0"/>
              <a:t>конкурсу Командующего ДВ Фронта к годовщине </a:t>
            </a:r>
          </a:p>
          <a:p>
            <a:pPr>
              <a:buNone/>
            </a:pPr>
            <a:r>
              <a:rPr lang="ru-RU" sz="2800" dirty="0" smtClean="0"/>
              <a:t>Победы Красной Армии </a:t>
            </a:r>
          </a:p>
          <a:p>
            <a:pPr>
              <a:buNone/>
            </a:pPr>
            <a:r>
              <a:rPr lang="ru-RU" sz="2800" dirty="0" smtClean="0"/>
              <a:t>под Москвой (1942). </a:t>
            </a:r>
          </a:p>
          <a:p>
            <a:endParaRPr lang="ru-RU" dirty="0"/>
          </a:p>
        </p:txBody>
      </p:sp>
      <p:pic>
        <p:nvPicPr>
          <p:cNvPr id="7" name="shumiam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  <p:pic>
        <p:nvPicPr>
          <p:cNvPr id="8" name="shumiam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019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019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511</TotalTime>
  <Words>472</Words>
  <Application>Microsoft Office PowerPoint</Application>
  <PresentationFormat>Экран (4:3)</PresentationFormat>
  <Paragraphs>129</Paragraphs>
  <Slides>12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АРХАРИНСКИЙ РАЙОН  образование и развитие с 1926 года </vt:lpstr>
      <vt:lpstr>НАЧАЛО: Хингано-Архаринский</vt:lpstr>
      <vt:lpstr>ПЛЫЛИ СТРУГИ НА ВОСТОК</vt:lpstr>
      <vt:lpstr> К СОЦИАЛИЗМУ! </vt:lpstr>
      <vt:lpstr>Основали предки        наши сёла русские навек…</vt:lpstr>
      <vt:lpstr>На пути к мирной жизни</vt:lpstr>
      <vt:lpstr> ДУХОВНАЯ   ЖИЗНЬ   ПРИАМУРЬЯ  </vt:lpstr>
      <vt:lpstr>Л И Т Е Р А Т У Р А</vt:lpstr>
      <vt:lpstr>            КУЛЬТУРА</vt:lpstr>
      <vt:lpstr>Слайд 10</vt:lpstr>
      <vt:lpstr>НОВЫЙ ОБЛИК                      АМУРСКОЙ ДЕРЕВНИ</vt:lpstr>
      <vt:lpstr>             Любите деревню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АРХАРИНСКИЙ РАЙОН  образование и развитие с 1926 года </dc:title>
  <dc:creator>Kurilova678890@mail.ru</dc:creator>
  <cp:lastModifiedBy>UserXP</cp:lastModifiedBy>
  <cp:revision>40</cp:revision>
  <dcterms:created xsi:type="dcterms:W3CDTF">2011-03-05T04:17:01Z</dcterms:created>
  <dcterms:modified xsi:type="dcterms:W3CDTF">2013-02-06T08:31:17Z</dcterms:modified>
</cp:coreProperties>
</file>