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3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4" d="100"/>
          <a:sy n="104" d="100"/>
        </p:scale>
        <p:origin x="-312" y="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63938D-0014-4E4A-A077-53D1D8D209C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30164C-41AF-4B19-A423-2968F908A8D4}">
      <dgm:prSet/>
      <dgm:spPr/>
      <dgm:t>
        <a:bodyPr/>
        <a:lstStyle/>
        <a:p>
          <a:pPr rtl="0"/>
          <a:r>
            <a:rPr lang="ru-RU" b="1" dirty="0" smtClean="0"/>
            <a:t>ЗАДАЧИ:</a:t>
          </a:r>
          <a:endParaRPr lang="ru-RU" dirty="0"/>
        </a:p>
      </dgm:t>
    </dgm:pt>
    <dgm:pt modelId="{CCE42F97-0140-4FC1-BC5A-E098A48D0161}" type="parTrans" cxnId="{5F20CCB9-6CAF-4B9A-8DF7-893CA43212F8}">
      <dgm:prSet/>
      <dgm:spPr/>
      <dgm:t>
        <a:bodyPr/>
        <a:lstStyle/>
        <a:p>
          <a:endParaRPr lang="ru-RU"/>
        </a:p>
      </dgm:t>
    </dgm:pt>
    <dgm:pt modelId="{F31D27E4-E980-4444-9340-11C2ED56903F}" type="sibTrans" cxnId="{5F20CCB9-6CAF-4B9A-8DF7-893CA43212F8}">
      <dgm:prSet/>
      <dgm:spPr/>
      <dgm:t>
        <a:bodyPr/>
        <a:lstStyle/>
        <a:p>
          <a:endParaRPr lang="ru-RU"/>
        </a:p>
      </dgm:t>
    </dgm:pt>
    <dgm:pt modelId="{8CCDAD2B-EE2F-4D85-8FFD-8CC4E6B2799D}">
      <dgm:prSet/>
      <dgm:spPr/>
      <dgm:t>
        <a:bodyPr/>
        <a:lstStyle/>
        <a:p>
          <a:pPr rtl="0"/>
          <a:r>
            <a:rPr lang="ru-RU" b="1" dirty="0" smtClean="0"/>
            <a:t>Развивать коммуникативную культуру школьников</a:t>
          </a:r>
          <a:endParaRPr lang="ru-RU" dirty="0"/>
        </a:p>
      </dgm:t>
    </dgm:pt>
    <dgm:pt modelId="{851103CF-50AA-4740-ABF7-B293186F5F7B}" type="parTrans" cxnId="{74DDF8DA-678C-4736-8620-587521B7292D}">
      <dgm:prSet/>
      <dgm:spPr/>
      <dgm:t>
        <a:bodyPr/>
        <a:lstStyle/>
        <a:p>
          <a:endParaRPr lang="ru-RU"/>
        </a:p>
      </dgm:t>
    </dgm:pt>
    <dgm:pt modelId="{42218D5F-A4C5-47F9-9128-AD42339F868B}" type="sibTrans" cxnId="{74DDF8DA-678C-4736-8620-587521B7292D}">
      <dgm:prSet/>
      <dgm:spPr/>
      <dgm:t>
        <a:bodyPr/>
        <a:lstStyle/>
        <a:p>
          <a:endParaRPr lang="ru-RU"/>
        </a:p>
      </dgm:t>
    </dgm:pt>
    <dgm:pt modelId="{B5F398F1-7C5C-4568-B457-1B5C14850049}">
      <dgm:prSet/>
      <dgm:spPr/>
      <dgm:t>
        <a:bodyPr/>
        <a:lstStyle/>
        <a:p>
          <a:pPr rtl="0"/>
          <a:r>
            <a:rPr lang="ru-RU" b="1" dirty="0" smtClean="0"/>
            <a:t>Развивать умение организовывать свою деятельность</a:t>
          </a:r>
          <a:endParaRPr lang="ru-RU" dirty="0"/>
        </a:p>
      </dgm:t>
    </dgm:pt>
    <dgm:pt modelId="{5301A0A2-BA53-498B-8E26-1307084BB1F1}" type="parTrans" cxnId="{70C09310-2E54-421B-95D8-A2E32470A6B4}">
      <dgm:prSet/>
      <dgm:spPr/>
      <dgm:t>
        <a:bodyPr/>
        <a:lstStyle/>
        <a:p>
          <a:endParaRPr lang="ru-RU"/>
        </a:p>
      </dgm:t>
    </dgm:pt>
    <dgm:pt modelId="{089A9937-6C4F-4A54-8C39-B366EC737DB6}" type="sibTrans" cxnId="{70C09310-2E54-421B-95D8-A2E32470A6B4}">
      <dgm:prSet/>
      <dgm:spPr/>
      <dgm:t>
        <a:bodyPr/>
        <a:lstStyle/>
        <a:p>
          <a:endParaRPr lang="ru-RU"/>
        </a:p>
      </dgm:t>
    </dgm:pt>
    <dgm:pt modelId="{79885688-D547-4CA4-BF71-E1F8287C33D5}">
      <dgm:prSet/>
      <dgm:spPr/>
      <dgm:t>
        <a:bodyPr/>
        <a:lstStyle/>
        <a:p>
          <a:pPr rtl="0"/>
          <a:r>
            <a:rPr lang="ru-RU" b="1" dirty="0" smtClean="0"/>
            <a:t>Развивать умение результативно мыслить и работать с информацией</a:t>
          </a:r>
          <a:endParaRPr lang="ru-RU" dirty="0"/>
        </a:p>
      </dgm:t>
    </dgm:pt>
    <dgm:pt modelId="{28B08C7C-772C-45B4-A764-0A3C164E2914}" type="parTrans" cxnId="{F769F013-7726-4B67-AC92-026B9F4E616C}">
      <dgm:prSet/>
      <dgm:spPr/>
      <dgm:t>
        <a:bodyPr/>
        <a:lstStyle/>
        <a:p>
          <a:endParaRPr lang="ru-RU"/>
        </a:p>
      </dgm:t>
    </dgm:pt>
    <dgm:pt modelId="{F0E5EE3E-D620-447D-9441-7B3CF10F41A9}" type="sibTrans" cxnId="{F769F013-7726-4B67-AC92-026B9F4E616C}">
      <dgm:prSet/>
      <dgm:spPr/>
      <dgm:t>
        <a:bodyPr/>
        <a:lstStyle/>
        <a:p>
          <a:endParaRPr lang="ru-RU"/>
        </a:p>
      </dgm:t>
    </dgm:pt>
    <dgm:pt modelId="{24543550-726D-4396-ABAD-34E82DFC5C94}" type="pres">
      <dgm:prSet presAssocID="{C363938D-0014-4E4A-A077-53D1D8D209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D702A1-18F6-4A31-B41F-80AF27E4AA4E}" type="pres">
      <dgm:prSet presAssocID="{9330164C-41AF-4B19-A423-2968F908A8D4}" presName="linNode" presStyleCnt="0"/>
      <dgm:spPr/>
    </dgm:pt>
    <dgm:pt modelId="{D245331C-09D9-4D28-864F-465E7937DE90}" type="pres">
      <dgm:prSet presAssocID="{9330164C-41AF-4B19-A423-2968F908A8D4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2F36E-537D-425F-8C4F-6D3D86F4FE37}" type="pres">
      <dgm:prSet presAssocID="{9330164C-41AF-4B19-A423-2968F908A8D4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BDB526-48B6-4EBD-AFEB-892E450CBC61}" type="presOf" srcId="{B5F398F1-7C5C-4568-B457-1B5C14850049}" destId="{6542F36E-537D-425F-8C4F-6D3D86F4FE37}" srcOrd="0" destOrd="1" presId="urn:microsoft.com/office/officeart/2005/8/layout/vList5"/>
    <dgm:cxn modelId="{0DD64645-6046-4A11-AB56-3BA87ECDFE6B}" type="presOf" srcId="{79885688-D547-4CA4-BF71-E1F8287C33D5}" destId="{6542F36E-537D-425F-8C4F-6D3D86F4FE37}" srcOrd="0" destOrd="2" presId="urn:microsoft.com/office/officeart/2005/8/layout/vList5"/>
    <dgm:cxn modelId="{F769F013-7726-4B67-AC92-026B9F4E616C}" srcId="{9330164C-41AF-4B19-A423-2968F908A8D4}" destId="{79885688-D547-4CA4-BF71-E1F8287C33D5}" srcOrd="2" destOrd="0" parTransId="{28B08C7C-772C-45B4-A764-0A3C164E2914}" sibTransId="{F0E5EE3E-D620-447D-9441-7B3CF10F41A9}"/>
    <dgm:cxn modelId="{70C09310-2E54-421B-95D8-A2E32470A6B4}" srcId="{9330164C-41AF-4B19-A423-2968F908A8D4}" destId="{B5F398F1-7C5C-4568-B457-1B5C14850049}" srcOrd="1" destOrd="0" parTransId="{5301A0A2-BA53-498B-8E26-1307084BB1F1}" sibTransId="{089A9937-6C4F-4A54-8C39-B366EC737DB6}"/>
    <dgm:cxn modelId="{74DDF8DA-678C-4736-8620-587521B7292D}" srcId="{9330164C-41AF-4B19-A423-2968F908A8D4}" destId="{8CCDAD2B-EE2F-4D85-8FFD-8CC4E6B2799D}" srcOrd="0" destOrd="0" parTransId="{851103CF-50AA-4740-ABF7-B293186F5F7B}" sibTransId="{42218D5F-A4C5-47F9-9128-AD42339F868B}"/>
    <dgm:cxn modelId="{5F20CCB9-6CAF-4B9A-8DF7-893CA43212F8}" srcId="{C363938D-0014-4E4A-A077-53D1D8D209C1}" destId="{9330164C-41AF-4B19-A423-2968F908A8D4}" srcOrd="0" destOrd="0" parTransId="{CCE42F97-0140-4FC1-BC5A-E098A48D0161}" sibTransId="{F31D27E4-E980-4444-9340-11C2ED56903F}"/>
    <dgm:cxn modelId="{EBC17197-C355-4DA7-BC3D-25F39050C7D4}" type="presOf" srcId="{9330164C-41AF-4B19-A423-2968F908A8D4}" destId="{D245331C-09D9-4D28-864F-465E7937DE90}" srcOrd="0" destOrd="0" presId="urn:microsoft.com/office/officeart/2005/8/layout/vList5"/>
    <dgm:cxn modelId="{FD1713EC-A799-4705-BD29-D1B185A6735A}" type="presOf" srcId="{C363938D-0014-4E4A-A077-53D1D8D209C1}" destId="{24543550-726D-4396-ABAD-34E82DFC5C94}" srcOrd="0" destOrd="0" presId="urn:microsoft.com/office/officeart/2005/8/layout/vList5"/>
    <dgm:cxn modelId="{82BDD525-68AE-424F-A3C5-E3BE85475A8D}" type="presOf" srcId="{8CCDAD2B-EE2F-4D85-8FFD-8CC4E6B2799D}" destId="{6542F36E-537D-425F-8C4F-6D3D86F4FE37}" srcOrd="0" destOrd="0" presId="urn:microsoft.com/office/officeart/2005/8/layout/vList5"/>
    <dgm:cxn modelId="{37F51E08-FDD6-48AA-84C1-9B3D657466CE}" type="presParOf" srcId="{24543550-726D-4396-ABAD-34E82DFC5C94}" destId="{1FD702A1-18F6-4A31-B41F-80AF27E4AA4E}" srcOrd="0" destOrd="0" presId="urn:microsoft.com/office/officeart/2005/8/layout/vList5"/>
    <dgm:cxn modelId="{F41B3C76-257F-4B8C-B9D9-A8B5E90A01FF}" type="presParOf" srcId="{1FD702A1-18F6-4A31-B41F-80AF27E4AA4E}" destId="{D245331C-09D9-4D28-864F-465E7937DE90}" srcOrd="0" destOrd="0" presId="urn:microsoft.com/office/officeart/2005/8/layout/vList5"/>
    <dgm:cxn modelId="{865BA164-48B6-4617-A88D-F86C36133A3B}" type="presParOf" srcId="{1FD702A1-18F6-4A31-B41F-80AF27E4AA4E}" destId="{6542F36E-537D-425F-8C4F-6D3D86F4FE3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A6E219-27A3-4C48-BFCE-A57894E0CAD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E7BA45-34C9-43A1-9386-2EDB5959A666}">
      <dgm:prSet/>
      <dgm:spPr/>
      <dgm:t>
        <a:bodyPr/>
        <a:lstStyle/>
        <a:p>
          <a:pPr rtl="0"/>
          <a:r>
            <a:rPr lang="ru-RU" sz="2600" b="1" dirty="0" smtClean="0"/>
            <a:t>Функциональные группы:</a:t>
          </a:r>
          <a:endParaRPr lang="ru-RU" sz="2600" b="1" dirty="0"/>
        </a:p>
      </dgm:t>
    </dgm:pt>
    <dgm:pt modelId="{98D8417F-2483-4674-9E57-7374DF3AF22B}" type="parTrans" cxnId="{BD4494E8-F3F5-480B-A5DA-B02ED788777F}">
      <dgm:prSet/>
      <dgm:spPr/>
      <dgm:t>
        <a:bodyPr/>
        <a:lstStyle/>
        <a:p>
          <a:endParaRPr lang="ru-RU"/>
        </a:p>
      </dgm:t>
    </dgm:pt>
    <dgm:pt modelId="{E42D914C-2485-42B4-AAD8-0AAA86BBDB4B}" type="sibTrans" cxnId="{BD4494E8-F3F5-480B-A5DA-B02ED788777F}">
      <dgm:prSet/>
      <dgm:spPr/>
      <dgm:t>
        <a:bodyPr/>
        <a:lstStyle/>
        <a:p>
          <a:endParaRPr lang="ru-RU"/>
        </a:p>
      </dgm:t>
    </dgm:pt>
    <dgm:pt modelId="{C469CB5A-2C07-4213-82E1-8E10B50FB3EF}">
      <dgm:prSet custT="1"/>
      <dgm:spPr/>
      <dgm:t>
        <a:bodyPr/>
        <a:lstStyle/>
        <a:p>
          <a:pPr rtl="0"/>
          <a:r>
            <a:rPr lang="ru-RU" sz="2000" dirty="0" smtClean="0"/>
            <a:t>«</a:t>
          </a:r>
          <a:r>
            <a:rPr lang="ru-RU" sz="2800" dirty="0" smtClean="0"/>
            <a:t>Техническая»</a:t>
          </a:r>
          <a:endParaRPr lang="ru-RU" sz="2800" dirty="0"/>
        </a:p>
      </dgm:t>
    </dgm:pt>
    <dgm:pt modelId="{E127B781-D0D3-4BFA-9783-D7854B80731B}" type="parTrans" cxnId="{38A2AA75-3FEE-4185-9FE1-2B6E4DEEA8C2}">
      <dgm:prSet/>
      <dgm:spPr/>
      <dgm:t>
        <a:bodyPr/>
        <a:lstStyle/>
        <a:p>
          <a:endParaRPr lang="ru-RU"/>
        </a:p>
      </dgm:t>
    </dgm:pt>
    <dgm:pt modelId="{B42524B9-0530-4575-AF8B-7F3065C2397A}" type="sibTrans" cxnId="{38A2AA75-3FEE-4185-9FE1-2B6E4DEEA8C2}">
      <dgm:prSet/>
      <dgm:spPr/>
      <dgm:t>
        <a:bodyPr/>
        <a:lstStyle/>
        <a:p>
          <a:endParaRPr lang="ru-RU"/>
        </a:p>
      </dgm:t>
    </dgm:pt>
    <dgm:pt modelId="{91ABEE04-B5C9-4202-AC91-A3BBF7D8F201}">
      <dgm:prSet custT="1"/>
      <dgm:spPr/>
      <dgm:t>
        <a:bodyPr/>
        <a:lstStyle/>
        <a:p>
          <a:pPr rtl="0"/>
          <a:r>
            <a:rPr lang="ru-RU" sz="2800" dirty="0" smtClean="0"/>
            <a:t>«Организаторская»</a:t>
          </a:r>
          <a:endParaRPr lang="ru-RU" sz="2800" dirty="0"/>
        </a:p>
      </dgm:t>
    </dgm:pt>
    <dgm:pt modelId="{55AD310D-6C0C-494C-96BC-B4B85CD92E45}" type="parTrans" cxnId="{37B8DA15-A541-4B5C-A484-57C7FFE1459A}">
      <dgm:prSet/>
      <dgm:spPr/>
      <dgm:t>
        <a:bodyPr/>
        <a:lstStyle/>
        <a:p>
          <a:endParaRPr lang="ru-RU"/>
        </a:p>
      </dgm:t>
    </dgm:pt>
    <dgm:pt modelId="{535864B0-F410-4845-B0AC-29B7FC51703E}" type="sibTrans" cxnId="{37B8DA15-A541-4B5C-A484-57C7FFE1459A}">
      <dgm:prSet/>
      <dgm:spPr/>
      <dgm:t>
        <a:bodyPr/>
        <a:lstStyle/>
        <a:p>
          <a:endParaRPr lang="ru-RU"/>
        </a:p>
      </dgm:t>
    </dgm:pt>
    <dgm:pt modelId="{FE3C306E-DE4F-4F71-AAF9-DF92971D4548}">
      <dgm:prSet custT="1"/>
      <dgm:spPr/>
      <dgm:t>
        <a:bodyPr/>
        <a:lstStyle/>
        <a:p>
          <a:pPr rtl="0"/>
          <a:r>
            <a:rPr lang="ru-RU" sz="2800" dirty="0" smtClean="0"/>
            <a:t>«Поисковая»</a:t>
          </a:r>
          <a:endParaRPr lang="ru-RU" sz="2800" dirty="0"/>
        </a:p>
      </dgm:t>
    </dgm:pt>
    <dgm:pt modelId="{65110B25-2D41-4CE1-8B30-141E33390DF7}" type="parTrans" cxnId="{DB5E8A14-4D51-4238-8145-790CE749BA2E}">
      <dgm:prSet/>
      <dgm:spPr/>
      <dgm:t>
        <a:bodyPr/>
        <a:lstStyle/>
        <a:p>
          <a:endParaRPr lang="ru-RU"/>
        </a:p>
      </dgm:t>
    </dgm:pt>
    <dgm:pt modelId="{FD84DE01-0E11-4548-AC6A-CFF005D6E053}" type="sibTrans" cxnId="{DB5E8A14-4D51-4238-8145-790CE749BA2E}">
      <dgm:prSet/>
      <dgm:spPr/>
      <dgm:t>
        <a:bodyPr/>
        <a:lstStyle/>
        <a:p>
          <a:endParaRPr lang="ru-RU"/>
        </a:p>
      </dgm:t>
    </dgm:pt>
    <dgm:pt modelId="{E1FCE896-6276-48CB-BC00-74A6F66E2765}">
      <dgm:prSet custT="1"/>
      <dgm:spPr/>
      <dgm:t>
        <a:bodyPr/>
        <a:lstStyle/>
        <a:p>
          <a:pPr rtl="0"/>
          <a:r>
            <a:rPr lang="ru-RU" sz="2800" dirty="0" smtClean="0"/>
            <a:t>«Редакторская»</a:t>
          </a:r>
          <a:endParaRPr lang="ru-RU" sz="2800" dirty="0"/>
        </a:p>
      </dgm:t>
    </dgm:pt>
    <dgm:pt modelId="{7B6DE8E2-EA24-44C3-82F1-2B51E33DACA7}" type="parTrans" cxnId="{54A9B507-23E4-4FF1-A764-4B1E6F7730F5}">
      <dgm:prSet/>
      <dgm:spPr/>
      <dgm:t>
        <a:bodyPr/>
        <a:lstStyle/>
        <a:p>
          <a:endParaRPr lang="ru-RU"/>
        </a:p>
      </dgm:t>
    </dgm:pt>
    <dgm:pt modelId="{033807FC-9FD3-4A27-87A9-ADFDD3F14536}" type="sibTrans" cxnId="{54A9B507-23E4-4FF1-A764-4B1E6F7730F5}">
      <dgm:prSet/>
      <dgm:spPr/>
      <dgm:t>
        <a:bodyPr/>
        <a:lstStyle/>
        <a:p>
          <a:endParaRPr lang="ru-RU"/>
        </a:p>
      </dgm:t>
    </dgm:pt>
    <dgm:pt modelId="{2398324E-10CB-4BF7-B931-7986B5C09474}" type="pres">
      <dgm:prSet presAssocID="{3AA6E219-27A3-4C48-BFCE-A57894E0CAD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7352A1-59D3-4CD9-A2B5-692DAF21F746}" type="pres">
      <dgm:prSet presAssocID="{34E7BA45-34C9-43A1-9386-2EDB5959A666}" presName="circ1TxSh" presStyleLbl="vennNode1" presStyleIdx="0" presStyleCnt="1" custScaleX="190271"/>
      <dgm:spPr/>
      <dgm:t>
        <a:bodyPr/>
        <a:lstStyle/>
        <a:p>
          <a:endParaRPr lang="ru-RU"/>
        </a:p>
      </dgm:t>
    </dgm:pt>
  </dgm:ptLst>
  <dgm:cxnLst>
    <dgm:cxn modelId="{BE6A0ECE-5EC8-4542-B825-D71DCEB8212D}" type="presOf" srcId="{E1FCE896-6276-48CB-BC00-74A6F66E2765}" destId="{337352A1-59D3-4CD9-A2B5-692DAF21F746}" srcOrd="0" destOrd="4" presId="urn:microsoft.com/office/officeart/2005/8/layout/venn1"/>
    <dgm:cxn modelId="{38A2AA75-3FEE-4185-9FE1-2B6E4DEEA8C2}" srcId="{34E7BA45-34C9-43A1-9386-2EDB5959A666}" destId="{C469CB5A-2C07-4213-82E1-8E10B50FB3EF}" srcOrd="0" destOrd="0" parTransId="{E127B781-D0D3-4BFA-9783-D7854B80731B}" sibTransId="{B42524B9-0530-4575-AF8B-7F3065C2397A}"/>
    <dgm:cxn modelId="{6906532F-5465-4312-B0F8-4BE8911D59AF}" type="presOf" srcId="{C469CB5A-2C07-4213-82E1-8E10B50FB3EF}" destId="{337352A1-59D3-4CD9-A2B5-692DAF21F746}" srcOrd="0" destOrd="1" presId="urn:microsoft.com/office/officeart/2005/8/layout/venn1"/>
    <dgm:cxn modelId="{CCBB25BC-9E4D-4B08-90C2-DB19804AD084}" type="presOf" srcId="{91ABEE04-B5C9-4202-AC91-A3BBF7D8F201}" destId="{337352A1-59D3-4CD9-A2B5-692DAF21F746}" srcOrd="0" destOrd="2" presId="urn:microsoft.com/office/officeart/2005/8/layout/venn1"/>
    <dgm:cxn modelId="{54A9B507-23E4-4FF1-A764-4B1E6F7730F5}" srcId="{34E7BA45-34C9-43A1-9386-2EDB5959A666}" destId="{E1FCE896-6276-48CB-BC00-74A6F66E2765}" srcOrd="3" destOrd="0" parTransId="{7B6DE8E2-EA24-44C3-82F1-2B51E33DACA7}" sibTransId="{033807FC-9FD3-4A27-87A9-ADFDD3F14536}"/>
    <dgm:cxn modelId="{DB58804F-C4D3-4E5B-AFAA-258510B05782}" type="presOf" srcId="{FE3C306E-DE4F-4F71-AAF9-DF92971D4548}" destId="{337352A1-59D3-4CD9-A2B5-692DAF21F746}" srcOrd="0" destOrd="3" presId="urn:microsoft.com/office/officeart/2005/8/layout/venn1"/>
    <dgm:cxn modelId="{1FC44D97-08DA-47F6-AC0D-123ADAD407CA}" type="presOf" srcId="{34E7BA45-34C9-43A1-9386-2EDB5959A666}" destId="{337352A1-59D3-4CD9-A2B5-692DAF21F746}" srcOrd="0" destOrd="0" presId="urn:microsoft.com/office/officeart/2005/8/layout/venn1"/>
    <dgm:cxn modelId="{DB5E8A14-4D51-4238-8145-790CE749BA2E}" srcId="{34E7BA45-34C9-43A1-9386-2EDB5959A666}" destId="{FE3C306E-DE4F-4F71-AAF9-DF92971D4548}" srcOrd="2" destOrd="0" parTransId="{65110B25-2D41-4CE1-8B30-141E33390DF7}" sibTransId="{FD84DE01-0E11-4548-AC6A-CFF005D6E053}"/>
    <dgm:cxn modelId="{7E98ED24-236D-46F3-BD66-D5A692BB1C9A}" type="presOf" srcId="{3AA6E219-27A3-4C48-BFCE-A57894E0CADD}" destId="{2398324E-10CB-4BF7-B931-7986B5C09474}" srcOrd="0" destOrd="0" presId="urn:microsoft.com/office/officeart/2005/8/layout/venn1"/>
    <dgm:cxn modelId="{BD4494E8-F3F5-480B-A5DA-B02ED788777F}" srcId="{3AA6E219-27A3-4C48-BFCE-A57894E0CADD}" destId="{34E7BA45-34C9-43A1-9386-2EDB5959A666}" srcOrd="0" destOrd="0" parTransId="{98D8417F-2483-4674-9E57-7374DF3AF22B}" sibTransId="{E42D914C-2485-42B4-AAD8-0AAA86BBDB4B}"/>
    <dgm:cxn modelId="{37B8DA15-A541-4B5C-A484-57C7FFE1459A}" srcId="{34E7BA45-34C9-43A1-9386-2EDB5959A666}" destId="{91ABEE04-B5C9-4202-AC91-A3BBF7D8F201}" srcOrd="1" destOrd="0" parTransId="{55AD310D-6C0C-494C-96BC-B4B85CD92E45}" sibTransId="{535864B0-F410-4845-B0AC-29B7FC51703E}"/>
    <dgm:cxn modelId="{E9ADA49F-84DC-478D-ADA5-8A801EAC452C}" type="presParOf" srcId="{2398324E-10CB-4BF7-B931-7986B5C09474}" destId="{337352A1-59D3-4CD9-A2B5-692DAF21F746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5F29D8-17E4-445F-8CF5-591ECE713254}" type="doc">
      <dgm:prSet loTypeId="urn:microsoft.com/office/officeart/2005/8/layout/target3" loCatId="relationship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F7C38851-2219-46EE-A74D-AD5A7D3DFB12}">
      <dgm:prSet/>
      <dgm:spPr/>
      <dgm:t>
        <a:bodyPr/>
        <a:lstStyle/>
        <a:p>
          <a:pPr rtl="0"/>
          <a:r>
            <a:rPr lang="ru-RU" b="1" baseline="0" dirty="0" smtClean="0"/>
            <a:t>Основополагающий вопрос проекта:</a:t>
          </a:r>
          <a:r>
            <a:rPr lang="ru-RU" baseline="0" dirty="0" smtClean="0"/>
            <a:t/>
          </a:r>
          <a:br>
            <a:rPr lang="ru-RU" baseline="0" dirty="0" smtClean="0"/>
          </a:br>
          <a:r>
            <a:rPr lang="ru-RU" baseline="0" smtClean="0"/>
            <a:t/>
          </a:r>
          <a:br>
            <a:rPr lang="ru-RU" baseline="0" smtClean="0"/>
          </a:br>
          <a:r>
            <a:rPr lang="ru-RU" b="1" i="1" baseline="0" smtClean="0">
              <a:solidFill>
                <a:srgbClr val="7030A0"/>
              </a:solidFill>
            </a:rPr>
            <a:t>Какова взаимосвязь </a:t>
          </a:r>
          <a:r>
            <a:rPr lang="ru-RU" b="1" i="1" baseline="0" dirty="0" smtClean="0">
              <a:solidFill>
                <a:srgbClr val="7030A0"/>
              </a:solidFill>
            </a:rPr>
            <a:t>игры и интеллекта?</a:t>
          </a:r>
          <a:endParaRPr lang="ru-RU" b="1" i="1" dirty="0">
            <a:solidFill>
              <a:srgbClr val="7030A0"/>
            </a:solidFill>
          </a:endParaRPr>
        </a:p>
      </dgm:t>
    </dgm:pt>
    <dgm:pt modelId="{D5103C7E-0875-4A97-ABD8-E40A843BDFF7}" type="parTrans" cxnId="{88DA3D24-7504-45CF-827C-C9973D506480}">
      <dgm:prSet/>
      <dgm:spPr/>
      <dgm:t>
        <a:bodyPr/>
        <a:lstStyle/>
        <a:p>
          <a:endParaRPr lang="ru-RU"/>
        </a:p>
      </dgm:t>
    </dgm:pt>
    <dgm:pt modelId="{BE391D24-F7A1-47F1-9AC6-227FBFF1023E}" type="sibTrans" cxnId="{88DA3D24-7504-45CF-827C-C9973D506480}">
      <dgm:prSet/>
      <dgm:spPr/>
      <dgm:t>
        <a:bodyPr/>
        <a:lstStyle/>
        <a:p>
          <a:endParaRPr lang="ru-RU"/>
        </a:p>
      </dgm:t>
    </dgm:pt>
    <dgm:pt modelId="{59896978-6C9A-4EA6-B168-41987B9F7C49}" type="pres">
      <dgm:prSet presAssocID="{785F29D8-17E4-445F-8CF5-591ECE71325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5C9817-3745-49F4-81BF-16DE7F8ADA28}" type="pres">
      <dgm:prSet presAssocID="{F7C38851-2219-46EE-A74D-AD5A7D3DFB12}" presName="circle1" presStyleLbl="node1" presStyleIdx="0" presStyleCnt="1"/>
      <dgm:spPr/>
    </dgm:pt>
    <dgm:pt modelId="{BBEB20AB-ABCF-4EF2-9940-9381D4167796}" type="pres">
      <dgm:prSet presAssocID="{F7C38851-2219-46EE-A74D-AD5A7D3DFB12}" presName="space" presStyleCnt="0"/>
      <dgm:spPr/>
    </dgm:pt>
    <dgm:pt modelId="{1E0A9275-D21C-487B-B24C-120C66B6C071}" type="pres">
      <dgm:prSet presAssocID="{F7C38851-2219-46EE-A74D-AD5A7D3DFB12}" presName="rect1" presStyleLbl="alignAcc1" presStyleIdx="0" presStyleCnt="1"/>
      <dgm:spPr/>
      <dgm:t>
        <a:bodyPr/>
        <a:lstStyle/>
        <a:p>
          <a:endParaRPr lang="ru-RU"/>
        </a:p>
      </dgm:t>
    </dgm:pt>
    <dgm:pt modelId="{B0B45536-1E60-4930-8E16-D84B21BE3EB0}" type="pres">
      <dgm:prSet presAssocID="{F7C38851-2219-46EE-A74D-AD5A7D3DFB1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A5271F-62DC-488C-A0F9-083765A24C3A}" type="presOf" srcId="{F7C38851-2219-46EE-A74D-AD5A7D3DFB12}" destId="{B0B45536-1E60-4930-8E16-D84B21BE3EB0}" srcOrd="1" destOrd="0" presId="urn:microsoft.com/office/officeart/2005/8/layout/target3"/>
    <dgm:cxn modelId="{88DA3D24-7504-45CF-827C-C9973D506480}" srcId="{785F29D8-17E4-445F-8CF5-591ECE713254}" destId="{F7C38851-2219-46EE-A74D-AD5A7D3DFB12}" srcOrd="0" destOrd="0" parTransId="{D5103C7E-0875-4A97-ABD8-E40A843BDFF7}" sibTransId="{BE391D24-F7A1-47F1-9AC6-227FBFF1023E}"/>
    <dgm:cxn modelId="{AE2ACF18-FF5C-4CF5-AF1B-2DBB7909B249}" type="presOf" srcId="{785F29D8-17E4-445F-8CF5-591ECE713254}" destId="{59896978-6C9A-4EA6-B168-41987B9F7C49}" srcOrd="0" destOrd="0" presId="urn:microsoft.com/office/officeart/2005/8/layout/target3"/>
    <dgm:cxn modelId="{DC42E471-F01C-4E50-B679-24B5324DB047}" type="presOf" srcId="{F7C38851-2219-46EE-A74D-AD5A7D3DFB12}" destId="{1E0A9275-D21C-487B-B24C-120C66B6C071}" srcOrd="0" destOrd="0" presId="urn:microsoft.com/office/officeart/2005/8/layout/target3"/>
    <dgm:cxn modelId="{0D433BF9-024C-4F3E-A8F2-559A90A1974D}" type="presParOf" srcId="{59896978-6C9A-4EA6-B168-41987B9F7C49}" destId="{6B5C9817-3745-49F4-81BF-16DE7F8ADA28}" srcOrd="0" destOrd="0" presId="urn:microsoft.com/office/officeart/2005/8/layout/target3"/>
    <dgm:cxn modelId="{FAEB60A1-DFBD-4ADF-90F8-6FF64F8DD6AD}" type="presParOf" srcId="{59896978-6C9A-4EA6-B168-41987B9F7C49}" destId="{BBEB20AB-ABCF-4EF2-9940-9381D4167796}" srcOrd="1" destOrd="0" presId="urn:microsoft.com/office/officeart/2005/8/layout/target3"/>
    <dgm:cxn modelId="{B4992914-5F4E-4BEE-971A-079974712E28}" type="presParOf" srcId="{59896978-6C9A-4EA6-B168-41987B9F7C49}" destId="{1E0A9275-D21C-487B-B24C-120C66B6C071}" srcOrd="2" destOrd="0" presId="urn:microsoft.com/office/officeart/2005/8/layout/target3"/>
    <dgm:cxn modelId="{485E2185-9159-4F46-A81D-ED7D838C5251}" type="presParOf" srcId="{59896978-6C9A-4EA6-B168-41987B9F7C49}" destId="{B0B45536-1E60-4930-8E16-D84B21BE3EB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2646DD-ED53-4BE8-BE45-972906B3DD7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4F74E4-BA8F-484E-A4F4-2BEEA1A19337}">
      <dgm:prSet custT="1"/>
      <dgm:spPr/>
      <dgm:t>
        <a:bodyPr/>
        <a:lstStyle/>
        <a:p>
          <a:pPr rtl="0"/>
          <a:r>
            <a:rPr lang="ru-RU" sz="2000" b="1" dirty="0" smtClean="0"/>
            <a:t>Презентации</a:t>
          </a:r>
          <a:endParaRPr lang="ru-RU" sz="2000" b="1" dirty="0"/>
        </a:p>
      </dgm:t>
    </dgm:pt>
    <dgm:pt modelId="{30374813-9B98-460A-882C-443667590DDE}" type="parTrans" cxnId="{FAF3A74D-036A-416B-84C1-7122402F8A94}">
      <dgm:prSet/>
      <dgm:spPr/>
      <dgm:t>
        <a:bodyPr/>
        <a:lstStyle/>
        <a:p>
          <a:endParaRPr lang="ru-RU"/>
        </a:p>
      </dgm:t>
    </dgm:pt>
    <dgm:pt modelId="{0C5BD643-5B40-4CA6-BE6F-E8DAC53A34F5}" type="sibTrans" cxnId="{FAF3A74D-036A-416B-84C1-7122402F8A94}">
      <dgm:prSet/>
      <dgm:spPr/>
      <dgm:t>
        <a:bodyPr/>
        <a:lstStyle/>
        <a:p>
          <a:endParaRPr lang="ru-RU"/>
        </a:p>
      </dgm:t>
    </dgm:pt>
    <dgm:pt modelId="{7738B239-55FE-40D7-B13E-5444EE7BF019}">
      <dgm:prSet custT="1"/>
      <dgm:spPr/>
      <dgm:t>
        <a:bodyPr/>
        <a:lstStyle/>
        <a:p>
          <a:pPr rtl="0"/>
          <a:r>
            <a:rPr lang="ru-RU" sz="1600" b="1" dirty="0" smtClean="0"/>
            <a:t>Список готовых вопросов</a:t>
          </a:r>
          <a:endParaRPr lang="ru-RU" sz="1600" b="1" dirty="0"/>
        </a:p>
      </dgm:t>
    </dgm:pt>
    <dgm:pt modelId="{AA82ADCA-F90C-4D37-87A5-FADFCF716C68}" type="parTrans" cxnId="{E8111C08-D746-4F99-9637-BD1AABFCC067}">
      <dgm:prSet/>
      <dgm:spPr/>
      <dgm:t>
        <a:bodyPr/>
        <a:lstStyle/>
        <a:p>
          <a:endParaRPr lang="ru-RU"/>
        </a:p>
      </dgm:t>
    </dgm:pt>
    <dgm:pt modelId="{25C8D7B4-47AB-4CC6-923D-1309E90B3366}" type="sibTrans" cxnId="{E8111C08-D746-4F99-9637-BD1AABFCC067}">
      <dgm:prSet/>
      <dgm:spPr/>
      <dgm:t>
        <a:bodyPr/>
        <a:lstStyle/>
        <a:p>
          <a:endParaRPr lang="ru-RU"/>
        </a:p>
      </dgm:t>
    </dgm:pt>
    <dgm:pt modelId="{2A268631-6C81-429C-A940-966D134336C0}">
      <dgm:prSet custT="1"/>
      <dgm:spPr/>
      <dgm:t>
        <a:bodyPr/>
        <a:lstStyle/>
        <a:p>
          <a:pPr rtl="0"/>
          <a:r>
            <a:rPr lang="ru-RU" sz="1600" b="1" dirty="0" smtClean="0"/>
            <a:t>Информационные карточки</a:t>
          </a:r>
          <a:endParaRPr lang="ru-RU" sz="1600" b="1" dirty="0"/>
        </a:p>
      </dgm:t>
    </dgm:pt>
    <dgm:pt modelId="{06C48DE1-ABEA-497C-8B34-6FFAF53AB70A}" type="parTrans" cxnId="{2043E635-6861-4E6D-80BA-3BB5ACCE60E3}">
      <dgm:prSet/>
      <dgm:spPr/>
      <dgm:t>
        <a:bodyPr/>
        <a:lstStyle/>
        <a:p>
          <a:endParaRPr lang="ru-RU"/>
        </a:p>
      </dgm:t>
    </dgm:pt>
    <dgm:pt modelId="{2A8DC795-C321-4B5A-AD05-8A39D3512FD7}" type="sibTrans" cxnId="{2043E635-6861-4E6D-80BA-3BB5ACCE60E3}">
      <dgm:prSet/>
      <dgm:spPr/>
      <dgm:t>
        <a:bodyPr/>
        <a:lstStyle/>
        <a:p>
          <a:endParaRPr lang="ru-RU"/>
        </a:p>
      </dgm:t>
    </dgm:pt>
    <dgm:pt modelId="{AF1BEC24-2E31-42A6-90F6-6E623A2E8A99}">
      <dgm:prSet custT="1"/>
      <dgm:spPr/>
      <dgm:t>
        <a:bodyPr/>
        <a:lstStyle/>
        <a:p>
          <a:pPr rtl="0"/>
          <a:r>
            <a:rPr lang="ru-RU" sz="1600" b="1" dirty="0" smtClean="0"/>
            <a:t>Сообщения по темам</a:t>
          </a:r>
          <a:endParaRPr lang="ru-RU" sz="1600" b="1" dirty="0"/>
        </a:p>
      </dgm:t>
    </dgm:pt>
    <dgm:pt modelId="{6F63B195-D9F2-4B24-81C5-F31B4F74D42F}" type="parTrans" cxnId="{E757F9B2-D490-4BDE-ACB8-47319C675FE8}">
      <dgm:prSet/>
      <dgm:spPr/>
      <dgm:t>
        <a:bodyPr/>
        <a:lstStyle/>
        <a:p>
          <a:endParaRPr lang="ru-RU"/>
        </a:p>
      </dgm:t>
    </dgm:pt>
    <dgm:pt modelId="{9FECE774-F9DB-4F25-BDD8-92AC202AD556}" type="sibTrans" cxnId="{E757F9B2-D490-4BDE-ACB8-47319C675FE8}">
      <dgm:prSet/>
      <dgm:spPr/>
      <dgm:t>
        <a:bodyPr/>
        <a:lstStyle/>
        <a:p>
          <a:endParaRPr lang="ru-RU"/>
        </a:p>
      </dgm:t>
    </dgm:pt>
    <dgm:pt modelId="{922E73A7-EC41-47ED-A9DF-29DD9D5EE0D0}">
      <dgm:prSet custT="1"/>
      <dgm:spPr/>
      <dgm:t>
        <a:bodyPr/>
        <a:lstStyle/>
        <a:p>
          <a:pPr rtl="0"/>
          <a:r>
            <a:rPr lang="ru-RU" sz="1600" b="1" dirty="0" smtClean="0"/>
            <a:t>Фото – видео материалы</a:t>
          </a:r>
          <a:endParaRPr lang="ru-RU" sz="1600" b="1" dirty="0"/>
        </a:p>
      </dgm:t>
    </dgm:pt>
    <dgm:pt modelId="{02E392A7-F0C7-4DB2-B515-056F4DEF2283}" type="parTrans" cxnId="{98B74E81-0740-4972-BDAC-AB769440DACD}">
      <dgm:prSet/>
      <dgm:spPr/>
      <dgm:t>
        <a:bodyPr/>
        <a:lstStyle/>
        <a:p>
          <a:endParaRPr lang="ru-RU"/>
        </a:p>
      </dgm:t>
    </dgm:pt>
    <dgm:pt modelId="{8D75985D-480B-4BAB-9032-2E5A854D3997}" type="sibTrans" cxnId="{98B74E81-0740-4972-BDAC-AB769440DACD}">
      <dgm:prSet/>
      <dgm:spPr/>
      <dgm:t>
        <a:bodyPr/>
        <a:lstStyle/>
        <a:p>
          <a:endParaRPr lang="ru-RU"/>
        </a:p>
      </dgm:t>
    </dgm:pt>
    <dgm:pt modelId="{FA8ED7FA-EB9E-49A3-A4DA-53F45D8CE923}" type="pres">
      <dgm:prSet presAssocID="{E82646DD-ED53-4BE8-BE45-972906B3DD7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C22D994-8307-4127-BAE2-9663BC81E230}" type="pres">
      <dgm:prSet presAssocID="{E82646DD-ED53-4BE8-BE45-972906B3DD77}" presName="pyramid" presStyleLbl="node1" presStyleIdx="0" presStyleCnt="1" custLinFactNeighborX="-42500"/>
      <dgm:spPr/>
    </dgm:pt>
    <dgm:pt modelId="{E3C175C0-9712-4633-A549-EF0F9C4BBBE1}" type="pres">
      <dgm:prSet presAssocID="{E82646DD-ED53-4BE8-BE45-972906B3DD77}" presName="theList" presStyleCnt="0"/>
      <dgm:spPr/>
    </dgm:pt>
    <dgm:pt modelId="{CD6E7F94-27CA-4B37-A218-59CE4E4F7308}" type="pres">
      <dgm:prSet presAssocID="{B54F74E4-BA8F-484E-A4F4-2BEEA1A19337}" presName="aNode" presStyleLbl="fgAcc1" presStyleIdx="0" presStyleCnt="5" custLinFactY="1982" custLinFactNeighborX="-5742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9541F-2076-4B9F-91D9-FBE43F9DFEBB}" type="pres">
      <dgm:prSet presAssocID="{B54F74E4-BA8F-484E-A4F4-2BEEA1A19337}" presName="aSpace" presStyleCnt="0"/>
      <dgm:spPr/>
    </dgm:pt>
    <dgm:pt modelId="{3123ECEB-D27D-4722-80DE-559642632B33}" type="pres">
      <dgm:prSet presAssocID="{7738B239-55FE-40D7-B13E-5444EE7BF019}" presName="aNode" presStyleLbl="fgAcc1" presStyleIdx="1" presStyleCnt="5" custLinFactY="10740" custLinFactNeighborX="-4151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FB45E-2766-403B-9E80-FFEB95AAB9D2}" type="pres">
      <dgm:prSet presAssocID="{7738B239-55FE-40D7-B13E-5444EE7BF019}" presName="aSpace" presStyleCnt="0"/>
      <dgm:spPr/>
    </dgm:pt>
    <dgm:pt modelId="{91AAAFAC-E789-4F36-9FE8-CBFF96D658AB}" type="pres">
      <dgm:prSet presAssocID="{2A268631-6C81-429C-A940-966D134336C0}" presName="aNode" presStyleLbl="fgAcc1" presStyleIdx="2" presStyleCnt="5" custLinFactY="19498" custLinFactNeighborX="-2029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51901-9966-4903-88BA-68952C734DC5}" type="pres">
      <dgm:prSet presAssocID="{2A268631-6C81-429C-A940-966D134336C0}" presName="aSpace" presStyleCnt="0"/>
      <dgm:spPr/>
    </dgm:pt>
    <dgm:pt modelId="{BA6573B9-7403-4D9B-A487-4BF4083A0DCF}" type="pres">
      <dgm:prSet presAssocID="{AF1BEC24-2E31-42A6-90F6-6E623A2E8A99}" presName="aNode" presStyleLbl="fgAcc1" presStyleIdx="3" presStyleCnt="5" custLinFactY="28257" custLinFactNeighborX="-437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5211D-1DA7-4FA9-BE37-3AAD1C80E976}" type="pres">
      <dgm:prSet presAssocID="{AF1BEC24-2E31-42A6-90F6-6E623A2E8A99}" presName="aSpace" presStyleCnt="0"/>
      <dgm:spPr/>
    </dgm:pt>
    <dgm:pt modelId="{FF0F180A-DF3C-4EFF-BAF4-229299A9D328}" type="pres">
      <dgm:prSet presAssocID="{922E73A7-EC41-47ED-A9DF-29DD9D5EE0D0}" presName="aNode" presStyleLbl="fgAcc1" presStyleIdx="4" presStyleCnt="5" custLinFactY="37015" custLinFactNeighborX="1684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E1FE6-5BDA-42B6-940B-B8084587EF79}" type="pres">
      <dgm:prSet presAssocID="{922E73A7-EC41-47ED-A9DF-29DD9D5EE0D0}" presName="aSpace" presStyleCnt="0"/>
      <dgm:spPr/>
    </dgm:pt>
  </dgm:ptLst>
  <dgm:cxnLst>
    <dgm:cxn modelId="{E8111C08-D746-4F99-9637-BD1AABFCC067}" srcId="{E82646DD-ED53-4BE8-BE45-972906B3DD77}" destId="{7738B239-55FE-40D7-B13E-5444EE7BF019}" srcOrd="1" destOrd="0" parTransId="{AA82ADCA-F90C-4D37-87A5-FADFCF716C68}" sibTransId="{25C8D7B4-47AB-4CC6-923D-1309E90B3366}"/>
    <dgm:cxn modelId="{A86C972B-898A-4920-B0AC-A1EB28BC8986}" type="presOf" srcId="{B54F74E4-BA8F-484E-A4F4-2BEEA1A19337}" destId="{CD6E7F94-27CA-4B37-A218-59CE4E4F7308}" srcOrd="0" destOrd="0" presId="urn:microsoft.com/office/officeart/2005/8/layout/pyramid2"/>
    <dgm:cxn modelId="{2043E635-6861-4E6D-80BA-3BB5ACCE60E3}" srcId="{E82646DD-ED53-4BE8-BE45-972906B3DD77}" destId="{2A268631-6C81-429C-A940-966D134336C0}" srcOrd="2" destOrd="0" parTransId="{06C48DE1-ABEA-497C-8B34-6FFAF53AB70A}" sibTransId="{2A8DC795-C321-4B5A-AD05-8A39D3512FD7}"/>
    <dgm:cxn modelId="{21710BCE-2E87-4FF5-8B64-F3904AF0D153}" type="presOf" srcId="{7738B239-55FE-40D7-B13E-5444EE7BF019}" destId="{3123ECEB-D27D-4722-80DE-559642632B33}" srcOrd="0" destOrd="0" presId="urn:microsoft.com/office/officeart/2005/8/layout/pyramid2"/>
    <dgm:cxn modelId="{E757F9B2-D490-4BDE-ACB8-47319C675FE8}" srcId="{E82646DD-ED53-4BE8-BE45-972906B3DD77}" destId="{AF1BEC24-2E31-42A6-90F6-6E623A2E8A99}" srcOrd="3" destOrd="0" parTransId="{6F63B195-D9F2-4B24-81C5-F31B4F74D42F}" sibTransId="{9FECE774-F9DB-4F25-BDD8-92AC202AD556}"/>
    <dgm:cxn modelId="{111FBE83-4A5C-46C3-9597-93B38CD82EE1}" type="presOf" srcId="{E82646DD-ED53-4BE8-BE45-972906B3DD77}" destId="{FA8ED7FA-EB9E-49A3-A4DA-53F45D8CE923}" srcOrd="0" destOrd="0" presId="urn:microsoft.com/office/officeart/2005/8/layout/pyramid2"/>
    <dgm:cxn modelId="{1A933275-5B66-46D8-A088-8330B042716D}" type="presOf" srcId="{922E73A7-EC41-47ED-A9DF-29DD9D5EE0D0}" destId="{FF0F180A-DF3C-4EFF-BAF4-229299A9D328}" srcOrd="0" destOrd="0" presId="urn:microsoft.com/office/officeart/2005/8/layout/pyramid2"/>
    <dgm:cxn modelId="{DE6D7154-6509-47DB-A0B7-698ED803B0F6}" type="presOf" srcId="{AF1BEC24-2E31-42A6-90F6-6E623A2E8A99}" destId="{BA6573B9-7403-4D9B-A487-4BF4083A0DCF}" srcOrd="0" destOrd="0" presId="urn:microsoft.com/office/officeart/2005/8/layout/pyramid2"/>
    <dgm:cxn modelId="{FAF3A74D-036A-416B-84C1-7122402F8A94}" srcId="{E82646DD-ED53-4BE8-BE45-972906B3DD77}" destId="{B54F74E4-BA8F-484E-A4F4-2BEEA1A19337}" srcOrd="0" destOrd="0" parTransId="{30374813-9B98-460A-882C-443667590DDE}" sibTransId="{0C5BD643-5B40-4CA6-BE6F-E8DAC53A34F5}"/>
    <dgm:cxn modelId="{5E29F95A-87E3-4466-B88C-980F6CAEE638}" type="presOf" srcId="{2A268631-6C81-429C-A940-966D134336C0}" destId="{91AAAFAC-E789-4F36-9FE8-CBFF96D658AB}" srcOrd="0" destOrd="0" presId="urn:microsoft.com/office/officeart/2005/8/layout/pyramid2"/>
    <dgm:cxn modelId="{98B74E81-0740-4972-BDAC-AB769440DACD}" srcId="{E82646DD-ED53-4BE8-BE45-972906B3DD77}" destId="{922E73A7-EC41-47ED-A9DF-29DD9D5EE0D0}" srcOrd="4" destOrd="0" parTransId="{02E392A7-F0C7-4DB2-B515-056F4DEF2283}" sibTransId="{8D75985D-480B-4BAB-9032-2E5A854D3997}"/>
    <dgm:cxn modelId="{31C47555-5C17-429E-9996-772E443AE767}" type="presParOf" srcId="{FA8ED7FA-EB9E-49A3-A4DA-53F45D8CE923}" destId="{6C22D994-8307-4127-BAE2-9663BC81E230}" srcOrd="0" destOrd="0" presId="urn:microsoft.com/office/officeart/2005/8/layout/pyramid2"/>
    <dgm:cxn modelId="{EADFD38D-08D0-480E-B700-89FA995CBE8E}" type="presParOf" srcId="{FA8ED7FA-EB9E-49A3-A4DA-53F45D8CE923}" destId="{E3C175C0-9712-4633-A549-EF0F9C4BBBE1}" srcOrd="1" destOrd="0" presId="urn:microsoft.com/office/officeart/2005/8/layout/pyramid2"/>
    <dgm:cxn modelId="{20E5ED62-1A72-459A-9AA0-A6B729137024}" type="presParOf" srcId="{E3C175C0-9712-4633-A549-EF0F9C4BBBE1}" destId="{CD6E7F94-27CA-4B37-A218-59CE4E4F7308}" srcOrd="0" destOrd="0" presId="urn:microsoft.com/office/officeart/2005/8/layout/pyramid2"/>
    <dgm:cxn modelId="{E9C129C7-DD1D-4A6C-B5BD-30715EEDBA38}" type="presParOf" srcId="{E3C175C0-9712-4633-A549-EF0F9C4BBBE1}" destId="{6049541F-2076-4B9F-91D9-FBE43F9DFEBB}" srcOrd="1" destOrd="0" presId="urn:microsoft.com/office/officeart/2005/8/layout/pyramid2"/>
    <dgm:cxn modelId="{FBDE6093-B497-4693-B43B-C388C6F94F7F}" type="presParOf" srcId="{E3C175C0-9712-4633-A549-EF0F9C4BBBE1}" destId="{3123ECEB-D27D-4722-80DE-559642632B33}" srcOrd="2" destOrd="0" presId="urn:microsoft.com/office/officeart/2005/8/layout/pyramid2"/>
    <dgm:cxn modelId="{3288003B-CE9A-407E-B7D2-6FAC4207EB7C}" type="presParOf" srcId="{E3C175C0-9712-4633-A549-EF0F9C4BBBE1}" destId="{4ABFB45E-2766-403B-9E80-FFEB95AAB9D2}" srcOrd="3" destOrd="0" presId="urn:microsoft.com/office/officeart/2005/8/layout/pyramid2"/>
    <dgm:cxn modelId="{C16DD89F-2EC2-4E06-9551-6BC75F4328FD}" type="presParOf" srcId="{E3C175C0-9712-4633-A549-EF0F9C4BBBE1}" destId="{91AAAFAC-E789-4F36-9FE8-CBFF96D658AB}" srcOrd="4" destOrd="0" presId="urn:microsoft.com/office/officeart/2005/8/layout/pyramid2"/>
    <dgm:cxn modelId="{EB400205-B5AE-4323-AC82-BC832288DF7A}" type="presParOf" srcId="{E3C175C0-9712-4633-A549-EF0F9C4BBBE1}" destId="{43A51901-9966-4903-88BA-68952C734DC5}" srcOrd="5" destOrd="0" presId="urn:microsoft.com/office/officeart/2005/8/layout/pyramid2"/>
    <dgm:cxn modelId="{FD99770F-C43F-468C-A988-46D7C4262A34}" type="presParOf" srcId="{E3C175C0-9712-4633-A549-EF0F9C4BBBE1}" destId="{BA6573B9-7403-4D9B-A487-4BF4083A0DCF}" srcOrd="6" destOrd="0" presId="urn:microsoft.com/office/officeart/2005/8/layout/pyramid2"/>
    <dgm:cxn modelId="{D3AF1D91-BDE0-4618-B097-874ACCBFC530}" type="presParOf" srcId="{E3C175C0-9712-4633-A549-EF0F9C4BBBE1}" destId="{F8A5211D-1DA7-4FA9-BE37-3AAD1C80E976}" srcOrd="7" destOrd="0" presId="urn:microsoft.com/office/officeart/2005/8/layout/pyramid2"/>
    <dgm:cxn modelId="{97AF3654-2891-41E7-954C-6A0D85B6860A}" type="presParOf" srcId="{E3C175C0-9712-4633-A549-EF0F9C4BBBE1}" destId="{FF0F180A-DF3C-4EFF-BAF4-229299A9D328}" srcOrd="8" destOrd="0" presId="urn:microsoft.com/office/officeart/2005/8/layout/pyramid2"/>
    <dgm:cxn modelId="{1ED99B19-05EF-4800-B2B8-703CFF6C9B9F}" type="presParOf" srcId="{E3C175C0-9712-4633-A549-EF0F9C4BBBE1}" destId="{D57E1FE6-5BDA-42B6-940B-B8084587EF7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2F36E-537D-425F-8C4F-6D3D86F4FE37}">
      <dsp:nvSpPr>
        <dsp:cNvPr id="0" name=""/>
        <dsp:cNvSpPr/>
      </dsp:nvSpPr>
      <dsp:spPr>
        <a:xfrm rot="5400000">
          <a:off x="4213574" y="-905280"/>
          <a:ext cx="276510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Развивать коммуникативную культуру школьников</a:t>
          </a:r>
          <a:endParaRPr lang="ru-RU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Развивать умение организовывать свою деятельность</a:t>
          </a:r>
          <a:endParaRPr lang="ru-RU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Развивать умение результативно мыслить и работать с информацией</a:t>
          </a:r>
          <a:endParaRPr lang="ru-RU" sz="2100" kern="1200" dirty="0"/>
        </a:p>
      </dsp:txBody>
      <dsp:txXfrm rot="-5400000">
        <a:off x="2962656" y="480619"/>
        <a:ext cx="5131963" cy="2495145"/>
      </dsp:txXfrm>
    </dsp:sp>
    <dsp:sp modelId="{D245331C-09D9-4D28-864F-465E7937DE90}">
      <dsp:nvSpPr>
        <dsp:cNvPr id="0" name=""/>
        <dsp:cNvSpPr/>
      </dsp:nvSpPr>
      <dsp:spPr>
        <a:xfrm>
          <a:off x="0" y="0"/>
          <a:ext cx="2962656" cy="3456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ЗАДАЧИ:</a:t>
          </a:r>
          <a:endParaRPr lang="ru-RU" sz="3900" kern="1200" dirty="0"/>
        </a:p>
      </dsp:txBody>
      <dsp:txXfrm>
        <a:off x="144625" y="144625"/>
        <a:ext cx="2673406" cy="31671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7352A1-59D3-4CD9-A2B5-692DAF21F746}">
      <dsp:nvSpPr>
        <dsp:cNvPr id="0" name=""/>
        <dsp:cNvSpPr/>
      </dsp:nvSpPr>
      <dsp:spPr>
        <a:xfrm>
          <a:off x="-342522" y="0"/>
          <a:ext cx="6306903" cy="33146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Функциональные группы:</a:t>
          </a:r>
          <a:endParaRPr lang="ru-RU" sz="2600" b="1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«</a:t>
          </a:r>
          <a:r>
            <a:rPr lang="ru-RU" sz="2800" kern="1200" dirty="0" smtClean="0"/>
            <a:t>Техническая»</a:t>
          </a:r>
          <a:endParaRPr lang="ru-RU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«Организаторская»</a:t>
          </a:r>
          <a:endParaRPr lang="ru-RU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«Поисковая»</a:t>
          </a:r>
          <a:endParaRPr lang="ru-RU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«Редакторская»</a:t>
          </a:r>
          <a:endParaRPr lang="ru-RU" sz="2800" kern="1200" dirty="0"/>
        </a:p>
      </dsp:txBody>
      <dsp:txXfrm>
        <a:off x="581103" y="485426"/>
        <a:ext cx="4459653" cy="23438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C9817-3745-49F4-81BF-16DE7F8ADA28}">
      <dsp:nvSpPr>
        <dsp:cNvPr id="0" name=""/>
        <dsp:cNvSpPr/>
      </dsp:nvSpPr>
      <dsp:spPr>
        <a:xfrm>
          <a:off x="0" y="0"/>
          <a:ext cx="4234482" cy="423448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A9275-D21C-487B-B24C-120C66B6C071}">
      <dsp:nvSpPr>
        <dsp:cNvPr id="0" name=""/>
        <dsp:cNvSpPr/>
      </dsp:nvSpPr>
      <dsp:spPr>
        <a:xfrm>
          <a:off x="2117241" y="0"/>
          <a:ext cx="6112358" cy="42344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baseline="0" dirty="0" smtClean="0"/>
            <a:t>Основополагающий вопрос проекта:</a:t>
          </a:r>
          <a:r>
            <a:rPr lang="ru-RU" sz="4100" kern="1200" baseline="0" dirty="0" smtClean="0"/>
            <a:t/>
          </a:r>
          <a:br>
            <a:rPr lang="ru-RU" sz="4100" kern="1200" baseline="0" dirty="0" smtClean="0"/>
          </a:br>
          <a:r>
            <a:rPr lang="ru-RU" sz="4100" kern="1200" baseline="0" smtClean="0"/>
            <a:t/>
          </a:r>
          <a:br>
            <a:rPr lang="ru-RU" sz="4100" kern="1200" baseline="0" smtClean="0"/>
          </a:br>
          <a:r>
            <a:rPr lang="ru-RU" sz="4100" b="1" i="1" kern="1200" baseline="0" smtClean="0">
              <a:solidFill>
                <a:srgbClr val="7030A0"/>
              </a:solidFill>
            </a:rPr>
            <a:t>Какова взаимосвязь </a:t>
          </a:r>
          <a:r>
            <a:rPr lang="ru-RU" sz="4100" b="1" i="1" kern="1200" baseline="0" dirty="0" smtClean="0">
              <a:solidFill>
                <a:srgbClr val="7030A0"/>
              </a:solidFill>
            </a:rPr>
            <a:t>игры и интеллекта?</a:t>
          </a:r>
          <a:endParaRPr lang="ru-RU" sz="4100" b="1" i="1" kern="1200" dirty="0">
            <a:solidFill>
              <a:srgbClr val="7030A0"/>
            </a:solidFill>
          </a:endParaRPr>
        </a:p>
      </dsp:txBody>
      <dsp:txXfrm>
        <a:off x="2117241" y="0"/>
        <a:ext cx="6112358" cy="4234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2D994-8307-4127-BAE2-9663BC81E230}">
      <dsp:nvSpPr>
        <dsp:cNvPr id="0" name=""/>
        <dsp:cNvSpPr/>
      </dsp:nvSpPr>
      <dsp:spPr>
        <a:xfrm>
          <a:off x="0" y="0"/>
          <a:ext cx="4176464" cy="417646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6E7F94-27CA-4B37-A218-59CE4E4F7308}">
      <dsp:nvSpPr>
        <dsp:cNvPr id="0" name=""/>
        <dsp:cNvSpPr/>
      </dsp:nvSpPr>
      <dsp:spPr>
        <a:xfrm>
          <a:off x="2242593" y="504054"/>
          <a:ext cx="2714701" cy="5938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Презентации</a:t>
          </a:r>
          <a:endParaRPr lang="ru-RU" sz="2000" b="1" kern="1200" dirty="0"/>
        </a:p>
      </dsp:txBody>
      <dsp:txXfrm>
        <a:off x="2271582" y="533043"/>
        <a:ext cx="2656723" cy="535862"/>
      </dsp:txXfrm>
    </dsp:sp>
    <dsp:sp modelId="{3123ECEB-D27D-4722-80DE-559642632B33}">
      <dsp:nvSpPr>
        <dsp:cNvPr id="0" name=""/>
        <dsp:cNvSpPr/>
      </dsp:nvSpPr>
      <dsp:spPr>
        <a:xfrm>
          <a:off x="2674638" y="1224133"/>
          <a:ext cx="2714701" cy="5938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Список готовых вопросов</a:t>
          </a:r>
          <a:endParaRPr lang="ru-RU" sz="1600" b="1" kern="1200" dirty="0"/>
        </a:p>
      </dsp:txBody>
      <dsp:txXfrm>
        <a:off x="2703627" y="1253122"/>
        <a:ext cx="2656723" cy="535862"/>
      </dsp:txXfrm>
    </dsp:sp>
    <dsp:sp modelId="{91AAAFAC-E789-4F36-9FE8-CBFF96D658AB}">
      <dsp:nvSpPr>
        <dsp:cNvPr id="0" name=""/>
        <dsp:cNvSpPr/>
      </dsp:nvSpPr>
      <dsp:spPr>
        <a:xfrm>
          <a:off x="3250697" y="1944213"/>
          <a:ext cx="2714701" cy="5938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Информационные карточки</a:t>
          </a:r>
          <a:endParaRPr lang="ru-RU" sz="1600" b="1" kern="1200" dirty="0"/>
        </a:p>
      </dsp:txBody>
      <dsp:txXfrm>
        <a:off x="3279686" y="1973202"/>
        <a:ext cx="2656723" cy="535862"/>
      </dsp:txXfrm>
    </dsp:sp>
    <dsp:sp modelId="{BA6573B9-7403-4D9B-A487-4BF4083A0DCF}">
      <dsp:nvSpPr>
        <dsp:cNvPr id="0" name=""/>
        <dsp:cNvSpPr/>
      </dsp:nvSpPr>
      <dsp:spPr>
        <a:xfrm>
          <a:off x="3682742" y="2664299"/>
          <a:ext cx="2714701" cy="5938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Сообщения по темам</a:t>
          </a:r>
          <a:endParaRPr lang="ru-RU" sz="1600" b="1" kern="1200" dirty="0"/>
        </a:p>
      </dsp:txBody>
      <dsp:txXfrm>
        <a:off x="3711731" y="2693288"/>
        <a:ext cx="2656723" cy="535862"/>
      </dsp:txXfrm>
    </dsp:sp>
    <dsp:sp modelId="{FF0F180A-DF3C-4EFF-BAF4-229299A9D328}">
      <dsp:nvSpPr>
        <dsp:cNvPr id="0" name=""/>
        <dsp:cNvSpPr/>
      </dsp:nvSpPr>
      <dsp:spPr>
        <a:xfrm>
          <a:off x="4258829" y="3384379"/>
          <a:ext cx="2714701" cy="5938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Фото – видео материалы</a:t>
          </a:r>
          <a:endParaRPr lang="ru-RU" sz="1600" b="1" kern="1200" dirty="0"/>
        </a:p>
      </dsp:txBody>
      <dsp:txXfrm>
        <a:off x="4287818" y="3413368"/>
        <a:ext cx="2656723" cy="53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8D64-9FE6-40CF-8B66-C198909E9B0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5735-EDB5-4137-95EB-1C1DFE40519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8D64-9FE6-40CF-8B66-C198909E9B0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5735-EDB5-4137-95EB-1C1DFE405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8D64-9FE6-40CF-8B66-C198909E9B0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5735-EDB5-4137-95EB-1C1DFE405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8D64-9FE6-40CF-8B66-C198909E9B0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5735-EDB5-4137-95EB-1C1DFE405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8D64-9FE6-40CF-8B66-C198909E9B0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5735-EDB5-4137-95EB-1C1DFE40519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8D64-9FE6-40CF-8B66-C198909E9B0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5735-EDB5-4137-95EB-1C1DFE405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8D64-9FE6-40CF-8B66-C198909E9B0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5735-EDB5-4137-95EB-1C1DFE40519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8D64-9FE6-40CF-8B66-C198909E9B0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5735-EDB5-4137-95EB-1C1DFE405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8D64-9FE6-40CF-8B66-C198909E9B0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5735-EDB5-4137-95EB-1C1DFE405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8D64-9FE6-40CF-8B66-C198909E9B0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5735-EDB5-4137-95EB-1C1DFE40519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B8D64-9FE6-40CF-8B66-C198909E9B0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5735-EDB5-4137-95EB-1C1DFE405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4B8D64-9FE6-40CF-8B66-C198909E9B08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AA65735-EDB5-4137-95EB-1C1DFE405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14422"/>
            <a:ext cx="8280920" cy="1357322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Проект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sz="4400" b="1" dirty="0" smtClean="0"/>
              <a:t>От </a:t>
            </a:r>
            <a:r>
              <a:rPr lang="ru-RU" sz="4400" b="1" dirty="0" smtClean="0"/>
              <a:t>вопроса к ответу</a:t>
            </a:r>
            <a:r>
              <a:rPr lang="ru-RU" sz="4400" b="1" dirty="0" smtClean="0"/>
              <a:t>…»</a:t>
            </a:r>
            <a:br>
              <a:rPr lang="ru-RU" sz="4400" b="1" dirty="0" smtClean="0"/>
            </a:br>
            <a:endParaRPr lang="ru-RU" sz="4400" b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869160"/>
            <a:ext cx="5392688" cy="158417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Фёдорова </a:t>
            </a:r>
            <a:r>
              <a:rPr lang="ru-RU" b="1" i="1" dirty="0"/>
              <a:t>Юлия Евгеньевна</a:t>
            </a:r>
            <a:r>
              <a:rPr lang="ru-RU" dirty="0" smtClean="0"/>
              <a:t>, </a:t>
            </a:r>
            <a:r>
              <a:rPr lang="ru-RU" sz="1900" dirty="0" smtClean="0"/>
              <a:t>учитель русского языка и литературы МБОУ СОШ №</a:t>
            </a:r>
            <a:r>
              <a:rPr lang="ru-RU" sz="1900" dirty="0" smtClean="0"/>
              <a:t>2 г. Вилючинска</a:t>
            </a:r>
            <a:endParaRPr lang="ru-RU" sz="19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2492896"/>
            <a:ext cx="359607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273630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ЦЕЛЬ: </a:t>
            </a:r>
            <a:r>
              <a:rPr lang="ru-RU" sz="3600" b="1" dirty="0">
                <a:solidFill>
                  <a:srgbClr val="002060"/>
                </a:solidFill>
              </a:rPr>
              <a:t>повышение познавательной мотивации в ходе подготовки и проведения интеллектуальных игр.</a:t>
            </a:r>
            <a:br>
              <a:rPr lang="ru-RU" sz="3600" b="1" dirty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endParaRPr lang="ru-RU" sz="31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061111086"/>
              </p:ext>
            </p:extLst>
          </p:nvPr>
        </p:nvGraphicFramePr>
        <p:xfrm>
          <a:off x="395536" y="2780928"/>
          <a:ext cx="822960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Описание предварительного этапа</a:t>
            </a:r>
            <a:endParaRPr lang="ru-RU" sz="36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340769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Заседание первого круглого стола: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1988840"/>
            <a:ext cx="70310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36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«Интересно</a:t>
            </a:r>
            <a:r>
              <a:rPr kumimoji="0" lang="ru-RU" sz="3600" b="1" i="0" u="none" strike="noStrike" kern="1200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об известном…»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946914922"/>
              </p:ext>
            </p:extLst>
          </p:nvPr>
        </p:nvGraphicFramePr>
        <p:xfrm>
          <a:off x="1259632" y="2996952"/>
          <a:ext cx="5621858" cy="3314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076012808"/>
              </p:ext>
            </p:extLst>
          </p:nvPr>
        </p:nvGraphicFramePr>
        <p:xfrm>
          <a:off x="395536" y="980728"/>
          <a:ext cx="8229600" cy="4234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204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Что узнаем?</a:t>
            </a:r>
            <a:b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Чему научимся?</a:t>
            </a:r>
            <a:endParaRPr lang="ru-RU" sz="3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0170246"/>
              </p:ext>
            </p:extLst>
          </p:nvPr>
        </p:nvGraphicFramePr>
        <p:xfrm>
          <a:off x="323529" y="1628800"/>
          <a:ext cx="8424936" cy="4019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9754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ПОЗНАВАТЕЛЬНЫЕ </a:t>
                      </a:r>
                    </a:p>
                    <a:p>
                      <a:pPr algn="ctr"/>
                      <a:r>
                        <a:rPr lang="ru-RU" dirty="0" smtClean="0"/>
                        <a:t>УУД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КОММУНИКАТИВНЫЕ УУД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РЕГУЛЯТИВНЫЕ </a:t>
                      </a:r>
                    </a:p>
                    <a:p>
                      <a:pPr algn="ctr"/>
                      <a:r>
                        <a:rPr lang="ru-RU" dirty="0" smtClean="0"/>
                        <a:t>УУД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65822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/>
                        <a:t>Развивать умение результативно мыслить и работать с информацией в современном мире</a:t>
                      </a:r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/>
                        <a:t>Развивать умение общаться, взаимодействовать с окружающими, устанавливать конструктивное общение</a:t>
                      </a:r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Развивать</a:t>
                      </a:r>
                      <a:r>
                        <a:rPr lang="ru-RU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</a:t>
                      </a:r>
                      <a:r>
                        <a:rPr lang="ru-RU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мение организовать свою деятельность</a:t>
                      </a:r>
                      <a:endParaRPr lang="ru-RU" sz="20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19344">
                <a:tc>
                  <a:txBody>
                    <a:bodyPr/>
                    <a:lstStyle/>
                    <a:p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05584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Основополагающие вопросы для двух последующих круглых столов:</a:t>
            </a:r>
            <a:b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600" dirty="0" smtClean="0"/>
              <a:t>- </a:t>
            </a:r>
            <a:r>
              <a:rPr lang="ru-RU" sz="2400" b="1" i="1" dirty="0" smtClean="0"/>
              <a:t>В </a:t>
            </a:r>
            <a:r>
              <a:rPr lang="ru-RU" sz="2400" b="1" i="1" dirty="0"/>
              <a:t>ЧЕМ РАЗНИЦА МЕЖДУ ОБЫЧНЫМ И ИНТЕЛЛЕКТУАЛЬНЫМ ВОПРОСОМ?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/>
              <a:t>ВСЕ ЛИ ВОПРОСЫ ОДИНАКОВЫ</a:t>
            </a:r>
            <a:r>
              <a:rPr lang="ru-RU" sz="2400" b="1" i="1" dirty="0" smtClean="0"/>
              <a:t>?</a:t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- ИГРА </a:t>
            </a:r>
            <a:r>
              <a:rPr lang="ru-RU" sz="2400" b="1" i="1" dirty="0"/>
              <a:t>– РАЗВЛЕЧЕНИЕ ИЛИ РАЗВИТИЕ?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245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26289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Продукты деятельности учащихся</a:t>
            </a:r>
            <a:endParaRPr lang="ru-RU" b="1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7037692"/>
              </p:ext>
            </p:extLst>
          </p:nvPr>
        </p:nvGraphicFramePr>
        <p:xfrm>
          <a:off x="457200" y="2060848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178</TotalTime>
  <Words>141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Проект «От вопроса к ответу…» </vt:lpstr>
      <vt:lpstr>ЦЕЛЬ: повышение познавательной мотивации в ходе подготовки и проведения интеллектуальных игр.    </vt:lpstr>
      <vt:lpstr>Описание предварительного этапа</vt:lpstr>
      <vt:lpstr>Слайд 4</vt:lpstr>
      <vt:lpstr>Что узнаем? Чему научимся?</vt:lpstr>
      <vt:lpstr>Основополагающие вопросы для двух последующих круглых столов:  - В ЧЕМ РАЗНИЦА МЕЖДУ ОБЫЧНЫМ И ИНТЕЛЛЕКТУАЛЬНЫМ ВОПРОСОМ? ВСЕ ЛИ ВОПРОСЫ ОДИНАКОВЫ?  - ИГРА – РАЗВЛЕЧЕНИЕ ИЛИ РАЗВИТИЕ? </vt:lpstr>
      <vt:lpstr>Продукты деятельности учащихся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Сабина</dc:creator>
  <cp:lastModifiedBy>Dimm</cp:lastModifiedBy>
  <cp:revision>24</cp:revision>
  <dcterms:created xsi:type="dcterms:W3CDTF">2012-10-16T09:52:21Z</dcterms:created>
  <dcterms:modified xsi:type="dcterms:W3CDTF">2014-04-05T09:02:50Z</dcterms:modified>
</cp:coreProperties>
</file>