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72" r:id="rId4"/>
    <p:sldId id="273" r:id="rId5"/>
    <p:sldId id="261" r:id="rId6"/>
    <p:sldId id="260" r:id="rId7"/>
    <p:sldId id="259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Есть </a:t>
            </a:r>
            <a:r>
              <a:rPr lang="ru-RU" dirty="0"/>
              <a:t>ли у вас дома </a:t>
            </a:r>
            <a:r>
              <a:rPr lang="ru-RU" dirty="0" smtClean="0"/>
              <a:t>компьютер?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у вас дома комтьютер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17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Ограничивают ли родители ваше времяпровождение за компьютером</c:v>
                </c:pt>
              </c:strCache>
            </c:strRef>
          </c:tx>
          <c:explosion val="21"/>
          <c:dPt>
            <c:idx val="0"/>
            <c:explosion val="0"/>
          </c:dPt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</c:v>
                </c:pt>
                <c:pt idx="1">
                  <c:v>47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Знаете </a:t>
            </a:r>
            <a:r>
              <a:rPr lang="ru-RU" dirty="0"/>
              <a:t>ли вы какую угрозу представляет компьютер вашему </a:t>
            </a:r>
            <a:r>
              <a:rPr lang="ru-RU" dirty="0" smtClean="0"/>
              <a:t>здоровью?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какую угрозу представляет компьютер вашему здоровью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Имеется ли доступ к интернету?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Время проводимое</a:t>
            </a:r>
            <a:r>
              <a:rPr lang="ru-RU" baseline="0" dirty="0" smtClean="0"/>
              <a:t> за компьютером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 30-60 мин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1 - 2 часов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2 - 3 часов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3 и более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вообще не используют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axId val="129560576"/>
        <c:axId val="129762048"/>
      </c:barChart>
      <c:catAx>
        <c:axId val="129560576"/>
        <c:scaling>
          <c:orientation val="minMax"/>
        </c:scaling>
        <c:axPos val="b"/>
        <c:numFmt formatCode="General" sourceLinked="1"/>
        <c:majorTickMark val="none"/>
        <c:tickLblPos val="nextTo"/>
        <c:crossAx val="129762048"/>
        <c:crosses val="autoZero"/>
        <c:auto val="1"/>
        <c:lblAlgn val="ctr"/>
        <c:lblOffset val="100"/>
      </c:catAx>
      <c:valAx>
        <c:axId val="129762048"/>
        <c:scaling>
          <c:orientation val="minMax"/>
        </c:scaling>
        <c:axPos val="l"/>
        <c:majorGridlines/>
        <c:numFmt formatCode="General" sourceLinked="1"/>
        <c:tickLblPos val="nextTo"/>
        <c:crossAx val="129560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B7210-0582-4FDB-B54F-DC31885E6868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F0503C1-EEA3-4362-A496-4A1CCDEFD36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Компьютерные игры полезны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F747DA-1211-4C97-A011-15AC25342025}" type="parTrans" cxnId="{7CB391A7-EE40-4886-8148-B43D024160C8}">
      <dgm:prSet/>
      <dgm:spPr/>
      <dgm:t>
        <a:bodyPr/>
        <a:lstStyle/>
        <a:p>
          <a:endParaRPr lang="ru-RU"/>
        </a:p>
      </dgm:t>
    </dgm:pt>
    <dgm:pt modelId="{AEDE762F-34BB-470C-96D8-FE319B955294}" type="sibTrans" cxnId="{7CB391A7-EE40-4886-8148-B43D024160C8}">
      <dgm:prSet/>
      <dgm:spPr/>
      <dgm:t>
        <a:bodyPr/>
        <a:lstStyle/>
        <a:p>
          <a:endParaRPr lang="ru-RU"/>
        </a:p>
      </dgm:t>
    </dgm:pt>
    <dgm:pt modelId="{8707CC49-1A29-4DCE-ADCC-7B9F8F32D50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Развивают быстроту реакции и внимание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CEFB2E-47B5-44D2-9610-6A759428CF79}" type="parTrans" cxnId="{43695A3E-EDCA-4DBF-9F6E-98CA095A1D08}">
      <dgm:prSet/>
      <dgm:spPr/>
      <dgm:t>
        <a:bodyPr/>
        <a:lstStyle/>
        <a:p>
          <a:endParaRPr lang="ru-RU"/>
        </a:p>
      </dgm:t>
    </dgm:pt>
    <dgm:pt modelId="{B8C63383-FDF9-4854-A57D-759FD2FD9886}" type="sibTrans" cxnId="{43695A3E-EDCA-4DBF-9F6E-98CA095A1D08}">
      <dgm:prSet/>
      <dgm:spPr/>
      <dgm:t>
        <a:bodyPr/>
        <a:lstStyle/>
        <a:p>
          <a:endParaRPr lang="ru-RU"/>
        </a:p>
      </dgm:t>
    </dgm:pt>
    <dgm:pt modelId="{86B58227-482A-4CF0-89E8-5D9345126CF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Развивают желание создавать, учат нестандартному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подходу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C50822-4BBF-4FC2-A737-C0D7EE760C5D}" type="parTrans" cxnId="{106F5A0A-8603-4DE8-B0EF-28F13681BAFC}">
      <dgm:prSet/>
      <dgm:spPr/>
      <dgm:t>
        <a:bodyPr/>
        <a:lstStyle/>
        <a:p>
          <a:endParaRPr lang="ru-RU"/>
        </a:p>
      </dgm:t>
    </dgm:pt>
    <dgm:pt modelId="{B1931134-457E-40A4-9541-873B15656538}" type="sibTrans" cxnId="{106F5A0A-8603-4DE8-B0EF-28F13681BAFC}">
      <dgm:prSet/>
      <dgm:spPr/>
      <dgm:t>
        <a:bodyPr/>
        <a:lstStyle/>
        <a:p>
          <a:endParaRPr lang="ru-RU"/>
        </a:p>
      </dgm:t>
    </dgm:pt>
    <dgm:pt modelId="{B081BD8F-6B02-4705-8F3E-1595DD010C3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Работа в разных программах</a:t>
          </a:r>
          <a:endParaRPr lang="ru-RU" b="1" dirty="0">
            <a:solidFill>
              <a:schemeClr val="tx1"/>
            </a:solidFill>
          </a:endParaRPr>
        </a:p>
      </dgm:t>
    </dgm:pt>
    <dgm:pt modelId="{E8D30868-9D21-4169-9B47-FF7714FBBAF2}" type="parTrans" cxnId="{6141AFDE-C8FA-4D00-BD38-01A10B9694AC}">
      <dgm:prSet/>
      <dgm:spPr/>
      <dgm:t>
        <a:bodyPr/>
        <a:lstStyle/>
        <a:p>
          <a:endParaRPr lang="ru-RU"/>
        </a:p>
      </dgm:t>
    </dgm:pt>
    <dgm:pt modelId="{165EB38A-A2D9-498E-BB06-836FEBD96F47}" type="sibTrans" cxnId="{6141AFDE-C8FA-4D00-BD38-01A10B9694AC}">
      <dgm:prSet/>
      <dgm:spPr/>
      <dgm:t>
        <a:bodyPr/>
        <a:lstStyle/>
        <a:p>
          <a:endParaRPr lang="ru-RU"/>
        </a:p>
      </dgm:t>
    </dgm:pt>
    <dgm:pt modelId="{9DB965E0-4EC9-4B94-8D92-F35E90529E1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Весело провести свободное время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62952D-E0B5-4B64-ABD4-737D33FBAA7F}" type="parTrans" cxnId="{796C03E3-144E-4341-B8C6-CDEAEAC75F6A}">
      <dgm:prSet/>
      <dgm:spPr/>
      <dgm:t>
        <a:bodyPr/>
        <a:lstStyle/>
        <a:p>
          <a:endParaRPr lang="ru-RU"/>
        </a:p>
      </dgm:t>
    </dgm:pt>
    <dgm:pt modelId="{B2B28D60-EB77-456E-A585-70B960CBFDFF}" type="sibTrans" cxnId="{796C03E3-144E-4341-B8C6-CDEAEAC75F6A}">
      <dgm:prSet/>
      <dgm:spPr/>
      <dgm:t>
        <a:bodyPr/>
        <a:lstStyle/>
        <a:p>
          <a:endParaRPr lang="ru-RU"/>
        </a:p>
      </dgm:t>
    </dgm:pt>
    <dgm:pt modelId="{9A43EF11-03CA-44A0-8ACD-5D61C5EAE70A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Логические игры развивают мозг и память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14DA43-C942-4A39-AEB7-AECC85C53B10}" type="parTrans" cxnId="{467A8201-F967-4294-B226-6718BB7DBE90}">
      <dgm:prSet/>
      <dgm:spPr/>
      <dgm:t>
        <a:bodyPr/>
        <a:lstStyle/>
        <a:p>
          <a:endParaRPr lang="ru-RU"/>
        </a:p>
      </dgm:t>
    </dgm:pt>
    <dgm:pt modelId="{937A48C1-4D6C-4F0D-B9A6-0A254FC1CFD2}" type="sibTrans" cxnId="{467A8201-F967-4294-B226-6718BB7DBE90}">
      <dgm:prSet/>
      <dgm:spPr/>
      <dgm:t>
        <a:bodyPr/>
        <a:lstStyle/>
        <a:p>
          <a:endParaRPr lang="ru-RU"/>
        </a:p>
      </dgm:t>
    </dgm:pt>
    <dgm:pt modelId="{F0034E4A-0BD3-4DDA-9E15-F8715F8F58F9}" type="pres">
      <dgm:prSet presAssocID="{EB9B7210-0582-4FDB-B54F-DC31885E686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1E3A10-F083-4E77-A2DF-7110CAB25C54}" type="pres">
      <dgm:prSet presAssocID="{DF0503C1-EEA3-4362-A496-4A1CCDEFD363}" presName="centerShape" presStyleLbl="node0" presStyleIdx="0" presStyleCnt="1"/>
      <dgm:spPr/>
    </dgm:pt>
    <dgm:pt modelId="{61C1967A-46E0-4822-ABAA-7C40872CB228}" type="pres">
      <dgm:prSet presAssocID="{9ACEFB2E-47B5-44D2-9610-6A759428CF79}" presName="parTrans" presStyleLbl="sibTrans2D1" presStyleIdx="0" presStyleCnt="5"/>
      <dgm:spPr/>
    </dgm:pt>
    <dgm:pt modelId="{F26B7ABE-3D1A-4476-81E6-9BB005A8C7EA}" type="pres">
      <dgm:prSet presAssocID="{9ACEFB2E-47B5-44D2-9610-6A759428CF79}" presName="connectorText" presStyleLbl="sibTrans2D1" presStyleIdx="0" presStyleCnt="5"/>
      <dgm:spPr/>
    </dgm:pt>
    <dgm:pt modelId="{EA38FA30-119B-48FE-A6E7-6FDCC51D3F48}" type="pres">
      <dgm:prSet presAssocID="{8707CC49-1A29-4DCE-ADCC-7B9F8F32D50E}" presName="node" presStyleLbl="node1" presStyleIdx="0" presStyleCnt="5">
        <dgm:presLayoutVars>
          <dgm:bulletEnabled val="1"/>
        </dgm:presLayoutVars>
      </dgm:prSet>
      <dgm:spPr/>
    </dgm:pt>
    <dgm:pt modelId="{6E57E748-AF3B-455E-8ADC-4325F485869A}" type="pres">
      <dgm:prSet presAssocID="{1414DA43-C942-4A39-AEB7-AECC85C53B10}" presName="parTrans" presStyleLbl="sibTrans2D1" presStyleIdx="1" presStyleCnt="5"/>
      <dgm:spPr/>
    </dgm:pt>
    <dgm:pt modelId="{0134CF88-A962-4CB8-89BC-001F15A27C5B}" type="pres">
      <dgm:prSet presAssocID="{1414DA43-C942-4A39-AEB7-AECC85C53B10}" presName="connectorText" presStyleLbl="sibTrans2D1" presStyleIdx="1" presStyleCnt="5"/>
      <dgm:spPr/>
    </dgm:pt>
    <dgm:pt modelId="{F805C2F1-3D79-4D8B-8FC0-5D606C27676F}" type="pres">
      <dgm:prSet presAssocID="{9A43EF11-03CA-44A0-8ACD-5D61C5EAE70A}" presName="node" presStyleLbl="node1" presStyleIdx="1" presStyleCnt="5">
        <dgm:presLayoutVars>
          <dgm:bulletEnabled val="1"/>
        </dgm:presLayoutVars>
      </dgm:prSet>
      <dgm:spPr/>
    </dgm:pt>
    <dgm:pt modelId="{BD66CE1A-BA83-43EE-8255-E3105E059B1D}" type="pres">
      <dgm:prSet presAssocID="{00C50822-4BBF-4FC2-A737-C0D7EE760C5D}" presName="parTrans" presStyleLbl="sibTrans2D1" presStyleIdx="2" presStyleCnt="5"/>
      <dgm:spPr/>
    </dgm:pt>
    <dgm:pt modelId="{05282FEA-DC29-48FE-A9A2-93FC12D6F872}" type="pres">
      <dgm:prSet presAssocID="{00C50822-4BBF-4FC2-A737-C0D7EE760C5D}" presName="connectorText" presStyleLbl="sibTrans2D1" presStyleIdx="2" presStyleCnt="5"/>
      <dgm:spPr/>
    </dgm:pt>
    <dgm:pt modelId="{A8731411-CBD9-4769-968A-427FF40849BB}" type="pres">
      <dgm:prSet presAssocID="{86B58227-482A-4CF0-89E8-5D9345126CFF}" presName="node" presStyleLbl="node1" presStyleIdx="2" presStyleCnt="5" custScaleX="112154" custScaleY="105825">
        <dgm:presLayoutVars>
          <dgm:bulletEnabled val="1"/>
        </dgm:presLayoutVars>
      </dgm:prSet>
      <dgm:spPr/>
    </dgm:pt>
    <dgm:pt modelId="{A4E3E655-87C7-4370-BD3C-910FCF51425D}" type="pres">
      <dgm:prSet presAssocID="{E8D30868-9D21-4169-9B47-FF7714FBBAF2}" presName="parTrans" presStyleLbl="sibTrans2D1" presStyleIdx="3" presStyleCnt="5"/>
      <dgm:spPr/>
    </dgm:pt>
    <dgm:pt modelId="{6F207637-7614-4334-A8C4-02DB10901D91}" type="pres">
      <dgm:prSet presAssocID="{E8D30868-9D21-4169-9B47-FF7714FBBAF2}" presName="connectorText" presStyleLbl="sibTrans2D1" presStyleIdx="3" presStyleCnt="5"/>
      <dgm:spPr/>
    </dgm:pt>
    <dgm:pt modelId="{82B26E4D-5363-4AB9-BC66-4CDE17C55986}" type="pres">
      <dgm:prSet presAssocID="{B081BD8F-6B02-4705-8F3E-1595DD010C39}" presName="node" presStyleLbl="node1" presStyleIdx="3" presStyleCnt="5" custScaleX="114474" custScaleY="105825">
        <dgm:presLayoutVars>
          <dgm:bulletEnabled val="1"/>
        </dgm:presLayoutVars>
      </dgm:prSet>
      <dgm:spPr/>
    </dgm:pt>
    <dgm:pt modelId="{F6EE9DEE-AA8A-416A-AA0A-3ED4CD1342EC}" type="pres">
      <dgm:prSet presAssocID="{5262952D-E0B5-4B64-ABD4-737D33FBAA7F}" presName="parTrans" presStyleLbl="sibTrans2D1" presStyleIdx="4" presStyleCnt="5"/>
      <dgm:spPr/>
    </dgm:pt>
    <dgm:pt modelId="{405AFCA9-577A-4904-9D1B-3C46C83AD70E}" type="pres">
      <dgm:prSet presAssocID="{5262952D-E0B5-4B64-ABD4-737D33FBAA7F}" presName="connectorText" presStyleLbl="sibTrans2D1" presStyleIdx="4" presStyleCnt="5"/>
      <dgm:spPr/>
    </dgm:pt>
    <dgm:pt modelId="{40243473-718C-43A5-96E1-035182001B8B}" type="pres">
      <dgm:prSet presAssocID="{9DB965E0-4EC9-4B94-8D92-F35E90529E16}" presName="node" presStyleLbl="node1" presStyleIdx="4" presStyleCnt="5">
        <dgm:presLayoutVars>
          <dgm:bulletEnabled val="1"/>
        </dgm:presLayoutVars>
      </dgm:prSet>
      <dgm:spPr/>
    </dgm:pt>
  </dgm:ptLst>
  <dgm:cxnLst>
    <dgm:cxn modelId="{88CDCE72-5F94-4AF3-8D3F-D02967659CBF}" type="presOf" srcId="{E8D30868-9D21-4169-9B47-FF7714FBBAF2}" destId="{A4E3E655-87C7-4370-BD3C-910FCF51425D}" srcOrd="0" destOrd="0" presId="urn:microsoft.com/office/officeart/2005/8/layout/radial5"/>
    <dgm:cxn modelId="{032097D0-FDE8-4449-BDDB-3713E1F36F39}" type="presOf" srcId="{8707CC49-1A29-4DCE-ADCC-7B9F8F32D50E}" destId="{EA38FA30-119B-48FE-A6E7-6FDCC51D3F48}" srcOrd="0" destOrd="0" presId="urn:microsoft.com/office/officeart/2005/8/layout/radial5"/>
    <dgm:cxn modelId="{106F5A0A-8603-4DE8-B0EF-28F13681BAFC}" srcId="{DF0503C1-EEA3-4362-A496-4A1CCDEFD363}" destId="{86B58227-482A-4CF0-89E8-5D9345126CFF}" srcOrd="2" destOrd="0" parTransId="{00C50822-4BBF-4FC2-A737-C0D7EE760C5D}" sibTransId="{B1931134-457E-40A4-9541-873B15656538}"/>
    <dgm:cxn modelId="{25176837-F019-4DC3-9C88-7BC9DC7730C2}" type="presOf" srcId="{9DB965E0-4EC9-4B94-8D92-F35E90529E16}" destId="{40243473-718C-43A5-96E1-035182001B8B}" srcOrd="0" destOrd="0" presId="urn:microsoft.com/office/officeart/2005/8/layout/radial5"/>
    <dgm:cxn modelId="{B543EF77-87E5-406E-A76D-4E9C2CE89581}" type="presOf" srcId="{1414DA43-C942-4A39-AEB7-AECC85C53B10}" destId="{6E57E748-AF3B-455E-8ADC-4325F485869A}" srcOrd="0" destOrd="0" presId="urn:microsoft.com/office/officeart/2005/8/layout/radial5"/>
    <dgm:cxn modelId="{56A9AB73-B6E3-499E-8EA8-AE57BBD5BA9D}" type="presOf" srcId="{9ACEFB2E-47B5-44D2-9610-6A759428CF79}" destId="{61C1967A-46E0-4822-ABAA-7C40872CB228}" srcOrd="0" destOrd="0" presId="urn:microsoft.com/office/officeart/2005/8/layout/radial5"/>
    <dgm:cxn modelId="{A2807AD1-4C62-4BF9-84AF-C692EC219F7A}" type="presOf" srcId="{DF0503C1-EEA3-4362-A496-4A1CCDEFD363}" destId="{771E3A10-F083-4E77-A2DF-7110CAB25C54}" srcOrd="0" destOrd="0" presId="urn:microsoft.com/office/officeart/2005/8/layout/radial5"/>
    <dgm:cxn modelId="{3978D93B-B980-4FC6-B21A-0AC8BBEBF4A2}" type="presOf" srcId="{EB9B7210-0582-4FDB-B54F-DC31885E6868}" destId="{F0034E4A-0BD3-4DDA-9E15-F8715F8F58F9}" srcOrd="0" destOrd="0" presId="urn:microsoft.com/office/officeart/2005/8/layout/radial5"/>
    <dgm:cxn modelId="{7CB391A7-EE40-4886-8148-B43D024160C8}" srcId="{EB9B7210-0582-4FDB-B54F-DC31885E6868}" destId="{DF0503C1-EEA3-4362-A496-4A1CCDEFD363}" srcOrd="0" destOrd="0" parTransId="{D1F747DA-1211-4C97-A011-15AC25342025}" sibTransId="{AEDE762F-34BB-470C-96D8-FE319B955294}"/>
    <dgm:cxn modelId="{97A308A5-DA96-4260-87A8-D22D63C96317}" type="presOf" srcId="{1414DA43-C942-4A39-AEB7-AECC85C53B10}" destId="{0134CF88-A962-4CB8-89BC-001F15A27C5B}" srcOrd="1" destOrd="0" presId="urn:microsoft.com/office/officeart/2005/8/layout/radial5"/>
    <dgm:cxn modelId="{070E7741-24B1-4255-813D-38D37576F576}" type="presOf" srcId="{E8D30868-9D21-4169-9B47-FF7714FBBAF2}" destId="{6F207637-7614-4334-A8C4-02DB10901D91}" srcOrd="1" destOrd="0" presId="urn:microsoft.com/office/officeart/2005/8/layout/radial5"/>
    <dgm:cxn modelId="{6141AFDE-C8FA-4D00-BD38-01A10B9694AC}" srcId="{DF0503C1-EEA3-4362-A496-4A1CCDEFD363}" destId="{B081BD8F-6B02-4705-8F3E-1595DD010C39}" srcOrd="3" destOrd="0" parTransId="{E8D30868-9D21-4169-9B47-FF7714FBBAF2}" sibTransId="{165EB38A-A2D9-498E-BB06-836FEBD96F47}"/>
    <dgm:cxn modelId="{760063B0-3A78-4169-9BCC-6D6A33A814F5}" type="presOf" srcId="{00C50822-4BBF-4FC2-A737-C0D7EE760C5D}" destId="{05282FEA-DC29-48FE-A9A2-93FC12D6F872}" srcOrd="1" destOrd="0" presId="urn:microsoft.com/office/officeart/2005/8/layout/radial5"/>
    <dgm:cxn modelId="{5F64E04E-6C23-426B-A766-AA1FB8DA94B3}" type="presOf" srcId="{5262952D-E0B5-4B64-ABD4-737D33FBAA7F}" destId="{405AFCA9-577A-4904-9D1B-3C46C83AD70E}" srcOrd="1" destOrd="0" presId="urn:microsoft.com/office/officeart/2005/8/layout/radial5"/>
    <dgm:cxn modelId="{467A8201-F967-4294-B226-6718BB7DBE90}" srcId="{DF0503C1-EEA3-4362-A496-4A1CCDEFD363}" destId="{9A43EF11-03CA-44A0-8ACD-5D61C5EAE70A}" srcOrd="1" destOrd="0" parTransId="{1414DA43-C942-4A39-AEB7-AECC85C53B10}" sibTransId="{937A48C1-4D6C-4F0D-B9A6-0A254FC1CFD2}"/>
    <dgm:cxn modelId="{6B4CF548-D7D0-4545-A491-F5E37A318A51}" type="presOf" srcId="{9ACEFB2E-47B5-44D2-9610-6A759428CF79}" destId="{F26B7ABE-3D1A-4476-81E6-9BB005A8C7EA}" srcOrd="1" destOrd="0" presId="urn:microsoft.com/office/officeart/2005/8/layout/radial5"/>
    <dgm:cxn modelId="{0D1342D3-9570-4609-96AC-2228E0E7E516}" type="presOf" srcId="{B081BD8F-6B02-4705-8F3E-1595DD010C39}" destId="{82B26E4D-5363-4AB9-BC66-4CDE17C55986}" srcOrd="0" destOrd="0" presId="urn:microsoft.com/office/officeart/2005/8/layout/radial5"/>
    <dgm:cxn modelId="{0552F0D6-EEA4-4A9C-963B-F9AE8CE4864F}" type="presOf" srcId="{9A43EF11-03CA-44A0-8ACD-5D61C5EAE70A}" destId="{F805C2F1-3D79-4D8B-8FC0-5D606C27676F}" srcOrd="0" destOrd="0" presId="urn:microsoft.com/office/officeart/2005/8/layout/radial5"/>
    <dgm:cxn modelId="{43695A3E-EDCA-4DBF-9F6E-98CA095A1D08}" srcId="{DF0503C1-EEA3-4362-A496-4A1CCDEFD363}" destId="{8707CC49-1A29-4DCE-ADCC-7B9F8F32D50E}" srcOrd="0" destOrd="0" parTransId="{9ACEFB2E-47B5-44D2-9610-6A759428CF79}" sibTransId="{B8C63383-FDF9-4854-A57D-759FD2FD9886}"/>
    <dgm:cxn modelId="{827EC708-13A1-4075-AEC1-4E42CA8A9182}" type="presOf" srcId="{00C50822-4BBF-4FC2-A737-C0D7EE760C5D}" destId="{BD66CE1A-BA83-43EE-8255-E3105E059B1D}" srcOrd="0" destOrd="0" presId="urn:microsoft.com/office/officeart/2005/8/layout/radial5"/>
    <dgm:cxn modelId="{E96483CE-C83A-489C-8584-AEF18E935701}" type="presOf" srcId="{5262952D-E0B5-4B64-ABD4-737D33FBAA7F}" destId="{F6EE9DEE-AA8A-416A-AA0A-3ED4CD1342EC}" srcOrd="0" destOrd="0" presId="urn:microsoft.com/office/officeart/2005/8/layout/radial5"/>
    <dgm:cxn modelId="{03D60848-1C4C-4022-8270-BB06757B309D}" type="presOf" srcId="{86B58227-482A-4CF0-89E8-5D9345126CFF}" destId="{A8731411-CBD9-4769-968A-427FF40849BB}" srcOrd="0" destOrd="0" presId="urn:microsoft.com/office/officeart/2005/8/layout/radial5"/>
    <dgm:cxn modelId="{796C03E3-144E-4341-B8C6-CDEAEAC75F6A}" srcId="{DF0503C1-EEA3-4362-A496-4A1CCDEFD363}" destId="{9DB965E0-4EC9-4B94-8D92-F35E90529E16}" srcOrd="4" destOrd="0" parTransId="{5262952D-E0B5-4B64-ABD4-737D33FBAA7F}" sibTransId="{B2B28D60-EB77-456E-A585-70B960CBFDFF}"/>
    <dgm:cxn modelId="{3314702F-45FD-469D-81E3-3D9DA5B33DE5}" type="presParOf" srcId="{F0034E4A-0BD3-4DDA-9E15-F8715F8F58F9}" destId="{771E3A10-F083-4E77-A2DF-7110CAB25C54}" srcOrd="0" destOrd="0" presId="urn:microsoft.com/office/officeart/2005/8/layout/radial5"/>
    <dgm:cxn modelId="{3EB3ADB7-21A6-433D-8F5B-13FD2A2BAD68}" type="presParOf" srcId="{F0034E4A-0BD3-4DDA-9E15-F8715F8F58F9}" destId="{61C1967A-46E0-4822-ABAA-7C40872CB228}" srcOrd="1" destOrd="0" presId="urn:microsoft.com/office/officeart/2005/8/layout/radial5"/>
    <dgm:cxn modelId="{10240F0D-0125-49DF-80E6-5016809F018E}" type="presParOf" srcId="{61C1967A-46E0-4822-ABAA-7C40872CB228}" destId="{F26B7ABE-3D1A-4476-81E6-9BB005A8C7EA}" srcOrd="0" destOrd="0" presId="urn:microsoft.com/office/officeart/2005/8/layout/radial5"/>
    <dgm:cxn modelId="{AD596E30-B0E6-4268-B8FB-82E4A1F7CE23}" type="presParOf" srcId="{F0034E4A-0BD3-4DDA-9E15-F8715F8F58F9}" destId="{EA38FA30-119B-48FE-A6E7-6FDCC51D3F48}" srcOrd="2" destOrd="0" presId="urn:microsoft.com/office/officeart/2005/8/layout/radial5"/>
    <dgm:cxn modelId="{1EA615F9-8BA3-479E-B22C-ECD81C07BECF}" type="presParOf" srcId="{F0034E4A-0BD3-4DDA-9E15-F8715F8F58F9}" destId="{6E57E748-AF3B-455E-8ADC-4325F485869A}" srcOrd="3" destOrd="0" presId="urn:microsoft.com/office/officeart/2005/8/layout/radial5"/>
    <dgm:cxn modelId="{D5DA1648-2217-4E2E-AFFB-6EB73E041F1E}" type="presParOf" srcId="{6E57E748-AF3B-455E-8ADC-4325F485869A}" destId="{0134CF88-A962-4CB8-89BC-001F15A27C5B}" srcOrd="0" destOrd="0" presId="urn:microsoft.com/office/officeart/2005/8/layout/radial5"/>
    <dgm:cxn modelId="{4FF9A854-7FD0-411D-BC28-67282ADE8094}" type="presParOf" srcId="{F0034E4A-0BD3-4DDA-9E15-F8715F8F58F9}" destId="{F805C2F1-3D79-4D8B-8FC0-5D606C27676F}" srcOrd="4" destOrd="0" presId="urn:microsoft.com/office/officeart/2005/8/layout/radial5"/>
    <dgm:cxn modelId="{E4A13CDE-B67F-4A15-B317-BB6867AA0B6D}" type="presParOf" srcId="{F0034E4A-0BD3-4DDA-9E15-F8715F8F58F9}" destId="{BD66CE1A-BA83-43EE-8255-E3105E059B1D}" srcOrd="5" destOrd="0" presId="urn:microsoft.com/office/officeart/2005/8/layout/radial5"/>
    <dgm:cxn modelId="{390EAF5A-2849-484A-9EE3-19CB60532839}" type="presParOf" srcId="{BD66CE1A-BA83-43EE-8255-E3105E059B1D}" destId="{05282FEA-DC29-48FE-A9A2-93FC12D6F872}" srcOrd="0" destOrd="0" presId="urn:microsoft.com/office/officeart/2005/8/layout/radial5"/>
    <dgm:cxn modelId="{2F29C53C-43F8-4D3A-AAAC-31670D430824}" type="presParOf" srcId="{F0034E4A-0BD3-4DDA-9E15-F8715F8F58F9}" destId="{A8731411-CBD9-4769-968A-427FF40849BB}" srcOrd="6" destOrd="0" presId="urn:microsoft.com/office/officeart/2005/8/layout/radial5"/>
    <dgm:cxn modelId="{C0D557CB-D669-4F39-B2FA-A174FC351D32}" type="presParOf" srcId="{F0034E4A-0BD3-4DDA-9E15-F8715F8F58F9}" destId="{A4E3E655-87C7-4370-BD3C-910FCF51425D}" srcOrd="7" destOrd="0" presId="urn:microsoft.com/office/officeart/2005/8/layout/radial5"/>
    <dgm:cxn modelId="{4D920310-C0EA-462A-8190-775DA3508560}" type="presParOf" srcId="{A4E3E655-87C7-4370-BD3C-910FCF51425D}" destId="{6F207637-7614-4334-A8C4-02DB10901D91}" srcOrd="0" destOrd="0" presId="urn:microsoft.com/office/officeart/2005/8/layout/radial5"/>
    <dgm:cxn modelId="{B2285638-FBA2-4760-9979-58C1E5B81165}" type="presParOf" srcId="{F0034E4A-0BD3-4DDA-9E15-F8715F8F58F9}" destId="{82B26E4D-5363-4AB9-BC66-4CDE17C55986}" srcOrd="8" destOrd="0" presId="urn:microsoft.com/office/officeart/2005/8/layout/radial5"/>
    <dgm:cxn modelId="{C1A2EA7B-006C-48AD-B042-3A3D8EEC21E9}" type="presParOf" srcId="{F0034E4A-0BD3-4DDA-9E15-F8715F8F58F9}" destId="{F6EE9DEE-AA8A-416A-AA0A-3ED4CD1342EC}" srcOrd="9" destOrd="0" presId="urn:microsoft.com/office/officeart/2005/8/layout/radial5"/>
    <dgm:cxn modelId="{9044415F-B533-4C66-B4A7-C2D386E018E1}" type="presParOf" srcId="{F6EE9DEE-AA8A-416A-AA0A-3ED4CD1342EC}" destId="{405AFCA9-577A-4904-9D1B-3C46C83AD70E}" srcOrd="0" destOrd="0" presId="urn:microsoft.com/office/officeart/2005/8/layout/radial5"/>
    <dgm:cxn modelId="{77A0D012-B5FE-45C1-A1D9-826229F7CCDA}" type="presParOf" srcId="{F0034E4A-0BD3-4DDA-9E15-F8715F8F58F9}" destId="{40243473-718C-43A5-96E1-035182001B8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86F40-F805-42F2-A829-A350D0A46ED2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5C274BB-9722-4FF5-8A71-5C2723A537E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Компьютерные игры вредны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EC1EAE-8BEB-4296-A3AE-473E1E5910B7}" type="parTrans" cxnId="{DCA91F1B-BFAF-4D22-AA17-A6065E594732}">
      <dgm:prSet/>
      <dgm:spPr/>
      <dgm:t>
        <a:bodyPr/>
        <a:lstStyle/>
        <a:p>
          <a:endParaRPr lang="ru-RU"/>
        </a:p>
      </dgm:t>
    </dgm:pt>
    <dgm:pt modelId="{AF5424CC-DDB8-4678-92D5-B416BC431D44}" type="sibTrans" cxnId="{DCA91F1B-BFAF-4D22-AA17-A6065E594732}">
      <dgm:prSet/>
      <dgm:spPr/>
      <dgm:t>
        <a:bodyPr/>
        <a:lstStyle/>
        <a:p>
          <a:endParaRPr lang="ru-RU"/>
        </a:p>
      </dgm:t>
    </dgm:pt>
    <dgm:pt modelId="{ABB64634-1954-46EF-B43D-F8818BC1F48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Жестокие игры приучают к насилию и агрессии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6F2E76-18F3-444A-84A1-A7565D10E249}" type="parTrans" cxnId="{9653651D-52A6-4430-8E29-E7F480491BA9}">
      <dgm:prSet/>
      <dgm:spPr/>
      <dgm:t>
        <a:bodyPr/>
        <a:lstStyle/>
        <a:p>
          <a:endParaRPr lang="ru-RU"/>
        </a:p>
      </dgm:t>
    </dgm:pt>
    <dgm:pt modelId="{EC986FDB-14E6-455C-84E7-62478C299BA0}" type="sibTrans" cxnId="{9653651D-52A6-4430-8E29-E7F480491BA9}">
      <dgm:prSet/>
      <dgm:spPr/>
      <dgm:t>
        <a:bodyPr/>
        <a:lstStyle/>
        <a:p>
          <a:endParaRPr lang="ru-RU"/>
        </a:p>
      </dgm:t>
    </dgm:pt>
    <dgm:pt modelId="{C9D56E18-B02E-44B6-9D37-0D33C002BA8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Вызывают привыкание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4B86BD-FF82-4539-A5D5-E9BA304E69EE}" type="parTrans" cxnId="{E9A10E09-5D22-403E-9BA7-9F044E2F826E}">
      <dgm:prSet/>
      <dgm:spPr/>
      <dgm:t>
        <a:bodyPr/>
        <a:lstStyle/>
        <a:p>
          <a:endParaRPr lang="ru-RU"/>
        </a:p>
      </dgm:t>
    </dgm:pt>
    <dgm:pt modelId="{EDF38EB1-CB30-4BB8-A90B-83DE55E0032E}" type="sibTrans" cxnId="{E9A10E09-5D22-403E-9BA7-9F044E2F826E}">
      <dgm:prSet/>
      <dgm:spPr/>
      <dgm:t>
        <a:bodyPr/>
        <a:lstStyle/>
        <a:p>
          <a:endParaRPr lang="ru-RU"/>
        </a:p>
      </dgm:t>
    </dgm:pt>
    <dgm:pt modelId="{70304804-1CDE-43CD-A4C6-49E184105FC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Снижение успеваемости в школе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40B9DD-D694-4EFE-93FF-4FF2AE0B6DE5}" type="parTrans" cxnId="{A21FB583-757D-4E0A-8DAE-C0F757F066E7}">
      <dgm:prSet/>
      <dgm:spPr/>
      <dgm:t>
        <a:bodyPr/>
        <a:lstStyle/>
        <a:p>
          <a:endParaRPr lang="ru-RU"/>
        </a:p>
      </dgm:t>
    </dgm:pt>
    <dgm:pt modelId="{18488145-985E-44F8-8C5A-77B6B94C8744}" type="sibTrans" cxnId="{A21FB583-757D-4E0A-8DAE-C0F757F066E7}">
      <dgm:prSet/>
      <dgm:spPr/>
      <dgm:t>
        <a:bodyPr/>
        <a:lstStyle/>
        <a:p>
          <a:endParaRPr lang="ru-RU"/>
        </a:p>
      </dgm:t>
    </dgm:pt>
    <dgm:pt modelId="{61B5CA04-2014-44D5-A553-200E00D8D87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Азартная зависимость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74238D-CA62-49D0-AAD2-6012D278783E}" type="parTrans" cxnId="{DAB7FB64-E511-442C-AD3C-C4F7386EF3AB}">
      <dgm:prSet/>
      <dgm:spPr/>
      <dgm:t>
        <a:bodyPr/>
        <a:lstStyle/>
        <a:p>
          <a:endParaRPr lang="ru-RU"/>
        </a:p>
      </dgm:t>
    </dgm:pt>
    <dgm:pt modelId="{DE5C641E-78CA-4E21-84F0-F90B69BED64B}" type="sibTrans" cxnId="{DAB7FB64-E511-442C-AD3C-C4F7386EF3AB}">
      <dgm:prSet/>
      <dgm:spPr/>
      <dgm:t>
        <a:bodyPr/>
        <a:lstStyle/>
        <a:p>
          <a:endParaRPr lang="ru-RU"/>
        </a:p>
      </dgm:t>
    </dgm:pt>
    <dgm:pt modelId="{3ABA8176-DDED-4288-9E3D-4AED5D185744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Вызывают болезни суставов и позвоночников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F334A1-0AFC-465A-98BD-3B4B8F629367}" type="parTrans" cxnId="{D97582B5-272B-4816-89DE-CEF01275AE5C}">
      <dgm:prSet/>
      <dgm:spPr/>
      <dgm:t>
        <a:bodyPr/>
        <a:lstStyle/>
        <a:p>
          <a:endParaRPr lang="ru-RU"/>
        </a:p>
      </dgm:t>
    </dgm:pt>
    <dgm:pt modelId="{5DDFB1FF-700F-4868-ABD7-AE536D679940}" type="sibTrans" cxnId="{D97582B5-272B-4816-89DE-CEF01275AE5C}">
      <dgm:prSet/>
      <dgm:spPr/>
      <dgm:t>
        <a:bodyPr/>
        <a:lstStyle/>
        <a:p>
          <a:endParaRPr lang="ru-RU"/>
        </a:p>
      </dgm:t>
    </dgm:pt>
    <dgm:pt modelId="{606EC55E-E8A5-4184-9AF8-90A064A2BFDA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Снижение  желания общаться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0D6A73-5B57-4212-9212-3DE169879B65}" type="parTrans" cxnId="{14B2186F-B90F-44D0-8C10-1438A6CDFC88}">
      <dgm:prSet/>
      <dgm:spPr/>
      <dgm:t>
        <a:bodyPr/>
        <a:lstStyle/>
        <a:p>
          <a:endParaRPr lang="ru-RU"/>
        </a:p>
      </dgm:t>
    </dgm:pt>
    <dgm:pt modelId="{FE8EA302-5A25-4458-9AEF-670BD0BD9E28}" type="sibTrans" cxnId="{14B2186F-B90F-44D0-8C10-1438A6CDFC88}">
      <dgm:prSet/>
      <dgm:spPr/>
      <dgm:t>
        <a:bodyPr/>
        <a:lstStyle/>
        <a:p>
          <a:endParaRPr lang="ru-RU"/>
        </a:p>
      </dgm:t>
    </dgm:pt>
    <dgm:pt modelId="{9021EB35-4257-4202-9DFA-2DBB69D43C7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Ухудшение зрения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D95460-22B3-4C3D-8B4E-BBCD8CE35FFB}" type="parTrans" cxnId="{ACA578FE-F5FF-4076-BE34-CBFC74684C6E}">
      <dgm:prSet/>
      <dgm:spPr/>
      <dgm:t>
        <a:bodyPr/>
        <a:lstStyle/>
        <a:p>
          <a:endParaRPr lang="ru-RU"/>
        </a:p>
      </dgm:t>
    </dgm:pt>
    <dgm:pt modelId="{5A65023F-646C-4784-AE83-E92AF9DB1564}" type="sibTrans" cxnId="{ACA578FE-F5FF-4076-BE34-CBFC74684C6E}">
      <dgm:prSet/>
      <dgm:spPr/>
      <dgm:t>
        <a:bodyPr/>
        <a:lstStyle/>
        <a:p>
          <a:endParaRPr lang="ru-RU"/>
        </a:p>
      </dgm:t>
    </dgm:pt>
    <dgm:pt modelId="{98ACBC76-0EBA-4F63-9D62-18220E08228F}" type="pres">
      <dgm:prSet presAssocID="{EB186F40-F805-42F2-A829-A350D0A46ED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10ABB4-98C5-49EB-A5F8-82CB9F808C3E}" type="pres">
      <dgm:prSet presAssocID="{35C274BB-9722-4FF5-8A71-5C2723A537E3}" presName="centerShape" presStyleLbl="node0" presStyleIdx="0" presStyleCnt="1" custScaleX="113754"/>
      <dgm:spPr/>
    </dgm:pt>
    <dgm:pt modelId="{6A4FF462-96D2-4EA1-AE42-31A25F6B4269}" type="pres">
      <dgm:prSet presAssocID="{6B6F2E76-18F3-444A-84A1-A7565D10E249}" presName="parTrans" presStyleLbl="sibTrans2D1" presStyleIdx="0" presStyleCnt="7"/>
      <dgm:spPr/>
    </dgm:pt>
    <dgm:pt modelId="{C83BE427-65FC-483F-877C-C3D38CDFBA6A}" type="pres">
      <dgm:prSet presAssocID="{6B6F2E76-18F3-444A-84A1-A7565D10E249}" presName="connectorText" presStyleLbl="sibTrans2D1" presStyleIdx="0" presStyleCnt="7"/>
      <dgm:spPr/>
    </dgm:pt>
    <dgm:pt modelId="{33518A8D-5759-4CCB-9E91-1309B6CF8576}" type="pres">
      <dgm:prSet presAssocID="{ABB64634-1954-46EF-B43D-F8818BC1F486}" presName="node" presStyleLbl="node1" presStyleIdx="0" presStyleCnt="7" custRadScaleRad="98886" custRadScaleInc="1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20325-B78F-46D4-86BE-7CDFDB4BD789}" type="pres">
      <dgm:prSet presAssocID="{6AD95460-22B3-4C3D-8B4E-BBCD8CE35FFB}" presName="parTrans" presStyleLbl="sibTrans2D1" presStyleIdx="1" presStyleCnt="7"/>
      <dgm:spPr/>
    </dgm:pt>
    <dgm:pt modelId="{1BDBFEDB-6979-4823-8687-CE39A7C0ABB3}" type="pres">
      <dgm:prSet presAssocID="{6AD95460-22B3-4C3D-8B4E-BBCD8CE35FFB}" presName="connectorText" presStyleLbl="sibTrans2D1" presStyleIdx="1" presStyleCnt="7"/>
      <dgm:spPr/>
    </dgm:pt>
    <dgm:pt modelId="{16D3392F-2CB3-488D-8338-F182D230BF44}" type="pres">
      <dgm:prSet presAssocID="{9021EB35-4257-4202-9DFA-2DBB69D43C7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BD74A-9ABE-47E0-BA25-2D950326E015}" type="pres">
      <dgm:prSet presAssocID="{A10D6A73-5B57-4212-9212-3DE169879B65}" presName="parTrans" presStyleLbl="sibTrans2D1" presStyleIdx="2" presStyleCnt="7"/>
      <dgm:spPr/>
    </dgm:pt>
    <dgm:pt modelId="{8AB56DF7-6441-45F6-ABC8-4AE6DC151A88}" type="pres">
      <dgm:prSet presAssocID="{A10D6A73-5B57-4212-9212-3DE169879B65}" presName="connectorText" presStyleLbl="sibTrans2D1" presStyleIdx="2" presStyleCnt="7"/>
      <dgm:spPr/>
    </dgm:pt>
    <dgm:pt modelId="{B5F03DBA-702D-4DE7-8F6C-B259D4854EA0}" type="pres">
      <dgm:prSet presAssocID="{606EC55E-E8A5-4184-9AF8-90A064A2BFDA}" presName="node" presStyleLbl="node1" presStyleIdx="2" presStyleCnt="7">
        <dgm:presLayoutVars>
          <dgm:bulletEnabled val="1"/>
        </dgm:presLayoutVars>
      </dgm:prSet>
      <dgm:spPr/>
    </dgm:pt>
    <dgm:pt modelId="{CA6C87FF-984A-4E01-8255-A510C05CFD78}" type="pres">
      <dgm:prSet presAssocID="{88F334A1-0AFC-465A-98BD-3B4B8F629367}" presName="parTrans" presStyleLbl="sibTrans2D1" presStyleIdx="3" presStyleCnt="7"/>
      <dgm:spPr/>
    </dgm:pt>
    <dgm:pt modelId="{9D42CAC9-145E-4BF4-BFA0-E8C40377A9F1}" type="pres">
      <dgm:prSet presAssocID="{88F334A1-0AFC-465A-98BD-3B4B8F629367}" presName="connectorText" presStyleLbl="sibTrans2D1" presStyleIdx="3" presStyleCnt="7"/>
      <dgm:spPr/>
    </dgm:pt>
    <dgm:pt modelId="{D36E8AEA-F90E-46BE-9ABB-BA4A9D0E086F}" type="pres">
      <dgm:prSet presAssocID="{3ABA8176-DDED-4288-9E3D-4AED5D185744}" presName="node" presStyleLbl="node1" presStyleIdx="3" presStyleCnt="7" custScaleX="104546">
        <dgm:presLayoutVars>
          <dgm:bulletEnabled val="1"/>
        </dgm:presLayoutVars>
      </dgm:prSet>
      <dgm:spPr/>
    </dgm:pt>
    <dgm:pt modelId="{6F6057EF-A287-4E0E-98D6-120E7CFDAAE0}" type="pres">
      <dgm:prSet presAssocID="{604B86BD-FF82-4539-A5D5-E9BA304E69EE}" presName="parTrans" presStyleLbl="sibTrans2D1" presStyleIdx="4" presStyleCnt="7"/>
      <dgm:spPr/>
    </dgm:pt>
    <dgm:pt modelId="{FFAE9E48-CAC4-498C-94FF-F79C01F4F3C4}" type="pres">
      <dgm:prSet presAssocID="{604B86BD-FF82-4539-A5D5-E9BA304E69EE}" presName="connectorText" presStyleLbl="sibTrans2D1" presStyleIdx="4" presStyleCnt="7"/>
      <dgm:spPr/>
    </dgm:pt>
    <dgm:pt modelId="{0B656B12-1BAE-4C87-B81D-929E9F78545C}" type="pres">
      <dgm:prSet presAssocID="{C9D56E18-B02E-44B6-9D37-0D33C002BA8B}" presName="node" presStyleLbl="node1" presStyleIdx="4" presStyleCnt="7">
        <dgm:presLayoutVars>
          <dgm:bulletEnabled val="1"/>
        </dgm:presLayoutVars>
      </dgm:prSet>
      <dgm:spPr/>
    </dgm:pt>
    <dgm:pt modelId="{349C2161-3552-4858-B0FB-B89AF3A9C65C}" type="pres">
      <dgm:prSet presAssocID="{DF40B9DD-D694-4EFE-93FF-4FF2AE0B6DE5}" presName="parTrans" presStyleLbl="sibTrans2D1" presStyleIdx="5" presStyleCnt="7"/>
      <dgm:spPr/>
    </dgm:pt>
    <dgm:pt modelId="{9FA04F3A-5C77-49C7-8F33-66EE8F53F1A2}" type="pres">
      <dgm:prSet presAssocID="{DF40B9DD-D694-4EFE-93FF-4FF2AE0B6DE5}" presName="connectorText" presStyleLbl="sibTrans2D1" presStyleIdx="5" presStyleCnt="7"/>
      <dgm:spPr/>
    </dgm:pt>
    <dgm:pt modelId="{F526F168-515A-46AE-8000-474DA7B06EEB}" type="pres">
      <dgm:prSet presAssocID="{70304804-1CDE-43CD-A4C6-49E184105FCE}" presName="node" presStyleLbl="node1" presStyleIdx="5" presStyleCnt="7">
        <dgm:presLayoutVars>
          <dgm:bulletEnabled val="1"/>
        </dgm:presLayoutVars>
      </dgm:prSet>
      <dgm:spPr/>
    </dgm:pt>
    <dgm:pt modelId="{1B0A2A3D-36AE-4DFF-B5F1-6C5BDB292E2A}" type="pres">
      <dgm:prSet presAssocID="{DB74238D-CA62-49D0-AAD2-6012D278783E}" presName="parTrans" presStyleLbl="sibTrans2D1" presStyleIdx="6" presStyleCnt="7"/>
      <dgm:spPr/>
    </dgm:pt>
    <dgm:pt modelId="{771EDD2B-34BD-4D98-BCC5-3C7DDDBCAD38}" type="pres">
      <dgm:prSet presAssocID="{DB74238D-CA62-49D0-AAD2-6012D278783E}" presName="connectorText" presStyleLbl="sibTrans2D1" presStyleIdx="6" presStyleCnt="7"/>
      <dgm:spPr/>
    </dgm:pt>
    <dgm:pt modelId="{09B2F2FD-777A-4315-A98F-D6AA4FCC8628}" type="pres">
      <dgm:prSet presAssocID="{61B5CA04-2014-44D5-A553-200E00D8D87D}" presName="node" presStyleLbl="node1" presStyleIdx="6" presStyleCnt="7">
        <dgm:presLayoutVars>
          <dgm:bulletEnabled val="1"/>
        </dgm:presLayoutVars>
      </dgm:prSet>
      <dgm:spPr/>
    </dgm:pt>
  </dgm:ptLst>
  <dgm:cxnLst>
    <dgm:cxn modelId="{248F0946-C938-46ED-A7BE-01F18153CF0A}" type="presOf" srcId="{604B86BD-FF82-4539-A5D5-E9BA304E69EE}" destId="{6F6057EF-A287-4E0E-98D6-120E7CFDAAE0}" srcOrd="0" destOrd="0" presId="urn:microsoft.com/office/officeart/2005/8/layout/radial5"/>
    <dgm:cxn modelId="{D97582B5-272B-4816-89DE-CEF01275AE5C}" srcId="{35C274BB-9722-4FF5-8A71-5C2723A537E3}" destId="{3ABA8176-DDED-4288-9E3D-4AED5D185744}" srcOrd="3" destOrd="0" parTransId="{88F334A1-0AFC-465A-98BD-3B4B8F629367}" sibTransId="{5DDFB1FF-700F-4868-ABD7-AE536D679940}"/>
    <dgm:cxn modelId="{C492063E-59A1-4F4D-9734-F1EC8443480A}" type="presOf" srcId="{DB74238D-CA62-49D0-AAD2-6012D278783E}" destId="{1B0A2A3D-36AE-4DFF-B5F1-6C5BDB292E2A}" srcOrd="0" destOrd="0" presId="urn:microsoft.com/office/officeart/2005/8/layout/radial5"/>
    <dgm:cxn modelId="{CB807887-9756-46FF-8A85-F99F0323291A}" type="presOf" srcId="{88F334A1-0AFC-465A-98BD-3B4B8F629367}" destId="{9D42CAC9-145E-4BF4-BFA0-E8C40377A9F1}" srcOrd="1" destOrd="0" presId="urn:microsoft.com/office/officeart/2005/8/layout/radial5"/>
    <dgm:cxn modelId="{A1CB1E4B-145B-4979-9CCC-68D3BF304C9C}" type="presOf" srcId="{A10D6A73-5B57-4212-9212-3DE169879B65}" destId="{8AB56DF7-6441-45F6-ABC8-4AE6DC151A88}" srcOrd="1" destOrd="0" presId="urn:microsoft.com/office/officeart/2005/8/layout/radial5"/>
    <dgm:cxn modelId="{A364D8C6-EABA-465A-B70F-EE17D105F130}" type="presOf" srcId="{61B5CA04-2014-44D5-A553-200E00D8D87D}" destId="{09B2F2FD-777A-4315-A98F-D6AA4FCC8628}" srcOrd="0" destOrd="0" presId="urn:microsoft.com/office/officeart/2005/8/layout/radial5"/>
    <dgm:cxn modelId="{85F99DB0-6930-495C-9EF7-0DC81FDC372F}" type="presOf" srcId="{604B86BD-FF82-4539-A5D5-E9BA304E69EE}" destId="{FFAE9E48-CAC4-498C-94FF-F79C01F4F3C4}" srcOrd="1" destOrd="0" presId="urn:microsoft.com/office/officeart/2005/8/layout/radial5"/>
    <dgm:cxn modelId="{DCA91F1B-BFAF-4D22-AA17-A6065E594732}" srcId="{EB186F40-F805-42F2-A829-A350D0A46ED2}" destId="{35C274BB-9722-4FF5-8A71-5C2723A537E3}" srcOrd="0" destOrd="0" parTransId="{B3EC1EAE-8BEB-4296-A3AE-473E1E5910B7}" sibTransId="{AF5424CC-DDB8-4678-92D5-B416BC431D44}"/>
    <dgm:cxn modelId="{B18273AC-329C-49BD-B56A-E291A1EE71EA}" type="presOf" srcId="{6AD95460-22B3-4C3D-8B4E-BBCD8CE35FFB}" destId="{88A20325-B78F-46D4-86BE-7CDFDB4BD789}" srcOrd="0" destOrd="0" presId="urn:microsoft.com/office/officeart/2005/8/layout/radial5"/>
    <dgm:cxn modelId="{8E5FA578-969E-47CD-B76C-09ECD0AA73CD}" type="presOf" srcId="{A10D6A73-5B57-4212-9212-3DE169879B65}" destId="{D99BD74A-9ABE-47E0-BA25-2D950326E015}" srcOrd="0" destOrd="0" presId="urn:microsoft.com/office/officeart/2005/8/layout/radial5"/>
    <dgm:cxn modelId="{82DF4324-673B-4A8F-96EF-80E0D80F0FEC}" type="presOf" srcId="{ABB64634-1954-46EF-B43D-F8818BC1F486}" destId="{33518A8D-5759-4CCB-9E91-1309B6CF8576}" srcOrd="0" destOrd="0" presId="urn:microsoft.com/office/officeart/2005/8/layout/radial5"/>
    <dgm:cxn modelId="{FF60BE2F-4920-42A1-858E-0773676B4770}" type="presOf" srcId="{DB74238D-CA62-49D0-AAD2-6012D278783E}" destId="{771EDD2B-34BD-4D98-BCC5-3C7DDDBCAD38}" srcOrd="1" destOrd="0" presId="urn:microsoft.com/office/officeart/2005/8/layout/radial5"/>
    <dgm:cxn modelId="{525037D8-5AE9-4640-8C7D-F727D1FC354F}" type="presOf" srcId="{DF40B9DD-D694-4EFE-93FF-4FF2AE0B6DE5}" destId="{9FA04F3A-5C77-49C7-8F33-66EE8F53F1A2}" srcOrd="1" destOrd="0" presId="urn:microsoft.com/office/officeart/2005/8/layout/radial5"/>
    <dgm:cxn modelId="{9653651D-52A6-4430-8E29-E7F480491BA9}" srcId="{35C274BB-9722-4FF5-8A71-5C2723A537E3}" destId="{ABB64634-1954-46EF-B43D-F8818BC1F486}" srcOrd="0" destOrd="0" parTransId="{6B6F2E76-18F3-444A-84A1-A7565D10E249}" sibTransId="{EC986FDB-14E6-455C-84E7-62478C299BA0}"/>
    <dgm:cxn modelId="{4AB3C549-7340-4B1A-BDE3-BABE8A5B5A5D}" type="presOf" srcId="{3ABA8176-DDED-4288-9E3D-4AED5D185744}" destId="{D36E8AEA-F90E-46BE-9ABB-BA4A9D0E086F}" srcOrd="0" destOrd="0" presId="urn:microsoft.com/office/officeart/2005/8/layout/radial5"/>
    <dgm:cxn modelId="{4E6EFB8D-53B8-4CA7-A0F8-18188A57D8AF}" type="presOf" srcId="{6B6F2E76-18F3-444A-84A1-A7565D10E249}" destId="{6A4FF462-96D2-4EA1-AE42-31A25F6B4269}" srcOrd="0" destOrd="0" presId="urn:microsoft.com/office/officeart/2005/8/layout/radial5"/>
    <dgm:cxn modelId="{4C00F7DB-2C59-44E5-81DD-744ED063DF17}" type="presOf" srcId="{35C274BB-9722-4FF5-8A71-5C2723A537E3}" destId="{0610ABB4-98C5-49EB-A5F8-82CB9F808C3E}" srcOrd="0" destOrd="0" presId="urn:microsoft.com/office/officeart/2005/8/layout/radial5"/>
    <dgm:cxn modelId="{8D026A54-D28B-404F-82CB-F28B5BCEC738}" type="presOf" srcId="{70304804-1CDE-43CD-A4C6-49E184105FCE}" destId="{F526F168-515A-46AE-8000-474DA7B06EEB}" srcOrd="0" destOrd="0" presId="urn:microsoft.com/office/officeart/2005/8/layout/radial5"/>
    <dgm:cxn modelId="{2ACB8EC3-EB8D-4AFB-9E65-01EF7B529E27}" type="presOf" srcId="{9021EB35-4257-4202-9DFA-2DBB69D43C75}" destId="{16D3392F-2CB3-488D-8338-F182D230BF44}" srcOrd="0" destOrd="0" presId="urn:microsoft.com/office/officeart/2005/8/layout/radial5"/>
    <dgm:cxn modelId="{E9A10E09-5D22-403E-9BA7-9F044E2F826E}" srcId="{35C274BB-9722-4FF5-8A71-5C2723A537E3}" destId="{C9D56E18-B02E-44B6-9D37-0D33C002BA8B}" srcOrd="4" destOrd="0" parTransId="{604B86BD-FF82-4539-A5D5-E9BA304E69EE}" sibTransId="{EDF38EB1-CB30-4BB8-A90B-83DE55E0032E}"/>
    <dgm:cxn modelId="{4F886D6A-DC89-44BE-8BBB-D62411C06C1C}" type="presOf" srcId="{606EC55E-E8A5-4184-9AF8-90A064A2BFDA}" destId="{B5F03DBA-702D-4DE7-8F6C-B259D4854EA0}" srcOrd="0" destOrd="0" presId="urn:microsoft.com/office/officeart/2005/8/layout/radial5"/>
    <dgm:cxn modelId="{ACA578FE-F5FF-4076-BE34-CBFC74684C6E}" srcId="{35C274BB-9722-4FF5-8A71-5C2723A537E3}" destId="{9021EB35-4257-4202-9DFA-2DBB69D43C75}" srcOrd="1" destOrd="0" parTransId="{6AD95460-22B3-4C3D-8B4E-BBCD8CE35FFB}" sibTransId="{5A65023F-646C-4784-AE83-E92AF9DB1564}"/>
    <dgm:cxn modelId="{14B2186F-B90F-44D0-8C10-1438A6CDFC88}" srcId="{35C274BB-9722-4FF5-8A71-5C2723A537E3}" destId="{606EC55E-E8A5-4184-9AF8-90A064A2BFDA}" srcOrd="2" destOrd="0" parTransId="{A10D6A73-5B57-4212-9212-3DE169879B65}" sibTransId="{FE8EA302-5A25-4458-9AEF-670BD0BD9E28}"/>
    <dgm:cxn modelId="{9A3F8D18-8A2C-498B-ACC5-62C78438604A}" type="presOf" srcId="{DF40B9DD-D694-4EFE-93FF-4FF2AE0B6DE5}" destId="{349C2161-3552-4858-B0FB-B89AF3A9C65C}" srcOrd="0" destOrd="0" presId="urn:microsoft.com/office/officeart/2005/8/layout/radial5"/>
    <dgm:cxn modelId="{9935AC4C-E617-4541-8A6E-224527A25D57}" type="presOf" srcId="{EB186F40-F805-42F2-A829-A350D0A46ED2}" destId="{98ACBC76-0EBA-4F63-9D62-18220E08228F}" srcOrd="0" destOrd="0" presId="urn:microsoft.com/office/officeart/2005/8/layout/radial5"/>
    <dgm:cxn modelId="{01D0D269-80DF-4005-B481-7F655895AE7A}" type="presOf" srcId="{88F334A1-0AFC-465A-98BD-3B4B8F629367}" destId="{CA6C87FF-984A-4E01-8255-A510C05CFD78}" srcOrd="0" destOrd="0" presId="urn:microsoft.com/office/officeart/2005/8/layout/radial5"/>
    <dgm:cxn modelId="{DAB7FB64-E511-442C-AD3C-C4F7386EF3AB}" srcId="{35C274BB-9722-4FF5-8A71-5C2723A537E3}" destId="{61B5CA04-2014-44D5-A553-200E00D8D87D}" srcOrd="6" destOrd="0" parTransId="{DB74238D-CA62-49D0-AAD2-6012D278783E}" sibTransId="{DE5C641E-78CA-4E21-84F0-F90B69BED64B}"/>
    <dgm:cxn modelId="{DDD5CEE1-7520-4EAC-B67C-CC1E226772CA}" type="presOf" srcId="{6AD95460-22B3-4C3D-8B4E-BBCD8CE35FFB}" destId="{1BDBFEDB-6979-4823-8687-CE39A7C0ABB3}" srcOrd="1" destOrd="0" presId="urn:microsoft.com/office/officeart/2005/8/layout/radial5"/>
    <dgm:cxn modelId="{A21FB583-757D-4E0A-8DAE-C0F757F066E7}" srcId="{35C274BB-9722-4FF5-8A71-5C2723A537E3}" destId="{70304804-1CDE-43CD-A4C6-49E184105FCE}" srcOrd="5" destOrd="0" parTransId="{DF40B9DD-D694-4EFE-93FF-4FF2AE0B6DE5}" sibTransId="{18488145-985E-44F8-8C5A-77B6B94C8744}"/>
    <dgm:cxn modelId="{2FEEB5F1-B102-4864-B676-096DFCFFAD2F}" type="presOf" srcId="{6B6F2E76-18F3-444A-84A1-A7565D10E249}" destId="{C83BE427-65FC-483F-877C-C3D38CDFBA6A}" srcOrd="1" destOrd="0" presId="urn:microsoft.com/office/officeart/2005/8/layout/radial5"/>
    <dgm:cxn modelId="{FAF6745C-0D60-4C0C-93B5-14F44842EF5C}" type="presOf" srcId="{C9D56E18-B02E-44B6-9D37-0D33C002BA8B}" destId="{0B656B12-1BAE-4C87-B81D-929E9F78545C}" srcOrd="0" destOrd="0" presId="urn:microsoft.com/office/officeart/2005/8/layout/radial5"/>
    <dgm:cxn modelId="{A7C73D43-ED1B-4CDD-A97D-1FAE629C4615}" type="presParOf" srcId="{98ACBC76-0EBA-4F63-9D62-18220E08228F}" destId="{0610ABB4-98C5-49EB-A5F8-82CB9F808C3E}" srcOrd="0" destOrd="0" presId="urn:microsoft.com/office/officeart/2005/8/layout/radial5"/>
    <dgm:cxn modelId="{6DF9F415-1013-4E46-8A96-DEEA75DAFEB6}" type="presParOf" srcId="{98ACBC76-0EBA-4F63-9D62-18220E08228F}" destId="{6A4FF462-96D2-4EA1-AE42-31A25F6B4269}" srcOrd="1" destOrd="0" presId="urn:microsoft.com/office/officeart/2005/8/layout/radial5"/>
    <dgm:cxn modelId="{22EB5483-5280-4FF6-9176-55E14EC53DB0}" type="presParOf" srcId="{6A4FF462-96D2-4EA1-AE42-31A25F6B4269}" destId="{C83BE427-65FC-483F-877C-C3D38CDFBA6A}" srcOrd="0" destOrd="0" presId="urn:microsoft.com/office/officeart/2005/8/layout/radial5"/>
    <dgm:cxn modelId="{A7AD9C8A-44BE-426C-8F75-582874BC6D36}" type="presParOf" srcId="{98ACBC76-0EBA-4F63-9D62-18220E08228F}" destId="{33518A8D-5759-4CCB-9E91-1309B6CF8576}" srcOrd="2" destOrd="0" presId="urn:microsoft.com/office/officeart/2005/8/layout/radial5"/>
    <dgm:cxn modelId="{00E42437-AFEF-41FF-98A6-23F8C910E253}" type="presParOf" srcId="{98ACBC76-0EBA-4F63-9D62-18220E08228F}" destId="{88A20325-B78F-46D4-86BE-7CDFDB4BD789}" srcOrd="3" destOrd="0" presId="urn:microsoft.com/office/officeart/2005/8/layout/radial5"/>
    <dgm:cxn modelId="{75048E3F-3BB3-4B2C-B252-7CCCBD6DF194}" type="presParOf" srcId="{88A20325-B78F-46D4-86BE-7CDFDB4BD789}" destId="{1BDBFEDB-6979-4823-8687-CE39A7C0ABB3}" srcOrd="0" destOrd="0" presId="urn:microsoft.com/office/officeart/2005/8/layout/radial5"/>
    <dgm:cxn modelId="{15EA6F4B-7A56-4F1D-8EAA-7EDCB97C9139}" type="presParOf" srcId="{98ACBC76-0EBA-4F63-9D62-18220E08228F}" destId="{16D3392F-2CB3-488D-8338-F182D230BF44}" srcOrd="4" destOrd="0" presId="urn:microsoft.com/office/officeart/2005/8/layout/radial5"/>
    <dgm:cxn modelId="{5EE65C49-E496-4AB9-B8C4-DA031A7BC293}" type="presParOf" srcId="{98ACBC76-0EBA-4F63-9D62-18220E08228F}" destId="{D99BD74A-9ABE-47E0-BA25-2D950326E015}" srcOrd="5" destOrd="0" presId="urn:microsoft.com/office/officeart/2005/8/layout/radial5"/>
    <dgm:cxn modelId="{CF97AA8E-3B0B-46A4-8972-E65B0271E006}" type="presParOf" srcId="{D99BD74A-9ABE-47E0-BA25-2D950326E015}" destId="{8AB56DF7-6441-45F6-ABC8-4AE6DC151A88}" srcOrd="0" destOrd="0" presId="urn:microsoft.com/office/officeart/2005/8/layout/radial5"/>
    <dgm:cxn modelId="{AE6BC4BA-4B01-4E4B-871C-557F39919437}" type="presParOf" srcId="{98ACBC76-0EBA-4F63-9D62-18220E08228F}" destId="{B5F03DBA-702D-4DE7-8F6C-B259D4854EA0}" srcOrd="6" destOrd="0" presId="urn:microsoft.com/office/officeart/2005/8/layout/radial5"/>
    <dgm:cxn modelId="{3A12510E-336C-4838-9BA3-BC7C19D50EED}" type="presParOf" srcId="{98ACBC76-0EBA-4F63-9D62-18220E08228F}" destId="{CA6C87FF-984A-4E01-8255-A510C05CFD78}" srcOrd="7" destOrd="0" presId="urn:microsoft.com/office/officeart/2005/8/layout/radial5"/>
    <dgm:cxn modelId="{369F8CC8-9887-48D8-B9B1-0F9C42BE6277}" type="presParOf" srcId="{CA6C87FF-984A-4E01-8255-A510C05CFD78}" destId="{9D42CAC9-145E-4BF4-BFA0-E8C40377A9F1}" srcOrd="0" destOrd="0" presId="urn:microsoft.com/office/officeart/2005/8/layout/radial5"/>
    <dgm:cxn modelId="{DA6DB559-B3F7-4FF0-8078-AC12795935D1}" type="presParOf" srcId="{98ACBC76-0EBA-4F63-9D62-18220E08228F}" destId="{D36E8AEA-F90E-46BE-9ABB-BA4A9D0E086F}" srcOrd="8" destOrd="0" presId="urn:microsoft.com/office/officeart/2005/8/layout/radial5"/>
    <dgm:cxn modelId="{D17ED014-13C8-4BB6-86F4-CCF9AD541EF3}" type="presParOf" srcId="{98ACBC76-0EBA-4F63-9D62-18220E08228F}" destId="{6F6057EF-A287-4E0E-98D6-120E7CFDAAE0}" srcOrd="9" destOrd="0" presId="urn:microsoft.com/office/officeart/2005/8/layout/radial5"/>
    <dgm:cxn modelId="{3125CC3F-743C-4FE7-AC72-A40B90990637}" type="presParOf" srcId="{6F6057EF-A287-4E0E-98D6-120E7CFDAAE0}" destId="{FFAE9E48-CAC4-498C-94FF-F79C01F4F3C4}" srcOrd="0" destOrd="0" presId="urn:microsoft.com/office/officeart/2005/8/layout/radial5"/>
    <dgm:cxn modelId="{927F8BA8-492E-4736-A83D-26E635839F23}" type="presParOf" srcId="{98ACBC76-0EBA-4F63-9D62-18220E08228F}" destId="{0B656B12-1BAE-4C87-B81D-929E9F78545C}" srcOrd="10" destOrd="0" presId="urn:microsoft.com/office/officeart/2005/8/layout/radial5"/>
    <dgm:cxn modelId="{51772980-DD75-4FD0-ABBE-ABFB3C2C232B}" type="presParOf" srcId="{98ACBC76-0EBA-4F63-9D62-18220E08228F}" destId="{349C2161-3552-4858-B0FB-B89AF3A9C65C}" srcOrd="11" destOrd="0" presId="urn:microsoft.com/office/officeart/2005/8/layout/radial5"/>
    <dgm:cxn modelId="{AE40110D-C539-4E17-BCEC-D2328090AE9D}" type="presParOf" srcId="{349C2161-3552-4858-B0FB-B89AF3A9C65C}" destId="{9FA04F3A-5C77-49C7-8F33-66EE8F53F1A2}" srcOrd="0" destOrd="0" presId="urn:microsoft.com/office/officeart/2005/8/layout/radial5"/>
    <dgm:cxn modelId="{49CC02F8-E1BE-4689-B4E0-30D498F2D86E}" type="presParOf" srcId="{98ACBC76-0EBA-4F63-9D62-18220E08228F}" destId="{F526F168-515A-46AE-8000-474DA7B06EEB}" srcOrd="12" destOrd="0" presId="urn:microsoft.com/office/officeart/2005/8/layout/radial5"/>
    <dgm:cxn modelId="{A870D037-9E09-4EE1-B946-C444A3017723}" type="presParOf" srcId="{98ACBC76-0EBA-4F63-9D62-18220E08228F}" destId="{1B0A2A3D-36AE-4DFF-B5F1-6C5BDB292E2A}" srcOrd="13" destOrd="0" presId="urn:microsoft.com/office/officeart/2005/8/layout/radial5"/>
    <dgm:cxn modelId="{E8B1051E-5E1B-4F24-BF32-9C4804325C43}" type="presParOf" srcId="{1B0A2A3D-36AE-4DFF-B5F1-6C5BDB292E2A}" destId="{771EDD2B-34BD-4D98-BCC5-3C7DDDBCAD38}" srcOrd="0" destOrd="0" presId="urn:microsoft.com/office/officeart/2005/8/layout/radial5"/>
    <dgm:cxn modelId="{E8C27D41-2BA0-460F-85DA-37FE5739BACA}" type="presParOf" srcId="{98ACBC76-0EBA-4F63-9D62-18220E08228F}" destId="{09B2F2FD-777A-4315-A98F-D6AA4FCC862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E84BEF-B990-4A95-AF17-7735321CBC1F}" type="doc">
      <dgm:prSet loTypeId="urn:microsoft.com/office/officeart/2005/8/layout/vProcess5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7633E6-AAD9-47DA-86FF-5021EAFF8F70}">
      <dgm:prSet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Отсутствие у ребенка увлечений или хобби, любых других привязанностей, не связанных с компьютером</a:t>
          </a:r>
          <a:endParaRPr lang="ru-RU" sz="1800" dirty="0">
            <a:solidFill>
              <a:schemeClr val="tx1"/>
            </a:solidFill>
          </a:endParaRPr>
        </a:p>
      </dgm:t>
    </dgm:pt>
    <dgm:pt modelId="{D0613111-FA80-46F3-8985-5B3E16626669}" type="parTrans" cxnId="{A419CB7F-BB2D-40F9-A6F0-D25DA1EA9D93}">
      <dgm:prSet/>
      <dgm:spPr/>
      <dgm:t>
        <a:bodyPr/>
        <a:lstStyle/>
        <a:p>
          <a:endParaRPr lang="ru-RU"/>
        </a:p>
      </dgm:t>
    </dgm:pt>
    <dgm:pt modelId="{06629FB5-20DF-4559-A250-BC2A68940301}" type="sibTrans" cxnId="{A419CB7F-BB2D-40F9-A6F0-D25DA1EA9D93}">
      <dgm:prSet/>
      <dgm:spPr>
        <a:ln w="25400"/>
      </dgm:spPr>
      <dgm:t>
        <a:bodyPr/>
        <a:lstStyle/>
        <a:p>
          <a:endParaRPr lang="ru-RU"/>
        </a:p>
      </dgm:t>
    </dgm:pt>
    <dgm:pt modelId="{8DC46C09-E93E-4AB0-933B-845CE67037B6}">
      <dgm:prSet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Неуверенность в себе и своих силах, застенчивость, комплексы и трудности в общении</a:t>
          </a:r>
          <a:endParaRPr lang="ru-RU" sz="1800" dirty="0">
            <a:solidFill>
              <a:schemeClr val="tx1"/>
            </a:solidFill>
          </a:endParaRPr>
        </a:p>
      </dgm:t>
    </dgm:pt>
    <dgm:pt modelId="{162AD5E3-E0A5-492F-858F-247FF3DA614D}" type="parTrans" cxnId="{303BBDA9-1C50-4A5D-AFCB-A8DFA6C3401E}">
      <dgm:prSet/>
      <dgm:spPr/>
      <dgm:t>
        <a:bodyPr/>
        <a:lstStyle/>
        <a:p>
          <a:endParaRPr lang="ru-RU"/>
        </a:p>
      </dgm:t>
    </dgm:pt>
    <dgm:pt modelId="{11912104-9E89-48AE-B7A7-BD9C2FDE4A75}" type="sibTrans" cxnId="{303BBDA9-1C50-4A5D-AFCB-A8DFA6C3401E}">
      <dgm:prSet/>
      <dgm:spPr>
        <a:ln w="25400"/>
      </dgm:spPr>
      <dgm:t>
        <a:bodyPr/>
        <a:lstStyle/>
        <a:p>
          <a:endParaRPr lang="ru-RU"/>
        </a:p>
      </dgm:t>
    </dgm:pt>
    <dgm:pt modelId="{BF353396-FB30-4944-949F-A9DC04B1C988}">
      <dgm:prSet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Недостаток общения со сверстниками и значимыми для ребенка людьми</a:t>
          </a:r>
          <a:endParaRPr lang="ru-RU" sz="1800" dirty="0">
            <a:solidFill>
              <a:schemeClr val="tx1"/>
            </a:solidFill>
          </a:endParaRPr>
        </a:p>
      </dgm:t>
    </dgm:pt>
    <dgm:pt modelId="{FFB76CBA-4333-4516-BB78-0ECDC3C69F62}" type="parTrans" cxnId="{4E08C686-6A06-4F47-8135-F30E96C4F49E}">
      <dgm:prSet/>
      <dgm:spPr/>
      <dgm:t>
        <a:bodyPr/>
        <a:lstStyle/>
        <a:p>
          <a:endParaRPr lang="ru-RU"/>
        </a:p>
      </dgm:t>
    </dgm:pt>
    <dgm:pt modelId="{A594D56B-444A-49FA-92A0-CDFD5CA0BBB2}" type="sibTrans" cxnId="{4E08C686-6A06-4F47-8135-F30E96C4F49E}">
      <dgm:prSet/>
      <dgm:spPr>
        <a:solidFill>
          <a:schemeClr val="accent2">
            <a:tint val="40000"/>
            <a:hueOff val="0"/>
            <a:satOff val="0"/>
            <a:lumOff val="0"/>
          </a:schemeClr>
        </a:solidFill>
        <a:ln w="25400" cmpd="thickThin"/>
      </dgm:spPr>
      <dgm:t>
        <a:bodyPr/>
        <a:lstStyle/>
        <a:p>
          <a:endParaRPr lang="ru-RU"/>
        </a:p>
      </dgm:t>
    </dgm:pt>
    <dgm:pt modelId="{B1B4AB68-6B3E-4BD3-922C-F3D1468D01C1}">
      <dgm:prSet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Недостаток внимания со стороны родителей</a:t>
          </a:r>
          <a:endParaRPr lang="ru-RU" sz="1800" dirty="0">
            <a:solidFill>
              <a:schemeClr val="tx1"/>
            </a:solidFill>
          </a:endParaRPr>
        </a:p>
      </dgm:t>
    </dgm:pt>
    <dgm:pt modelId="{8EAFAED3-DA0E-4585-B5B2-F216D68678D6}" type="parTrans" cxnId="{075CFD06-36C8-4238-8FBB-EB4FC992C38A}">
      <dgm:prSet/>
      <dgm:spPr/>
      <dgm:t>
        <a:bodyPr/>
        <a:lstStyle/>
        <a:p>
          <a:endParaRPr lang="ru-RU"/>
        </a:p>
      </dgm:t>
    </dgm:pt>
    <dgm:pt modelId="{FD117588-7EFE-4357-88CA-9E98BF15CAC5}" type="sibTrans" cxnId="{075CFD06-36C8-4238-8FBB-EB4FC992C38A}">
      <dgm:prSet/>
      <dgm:spPr>
        <a:ln w="25400"/>
      </dgm:spPr>
      <dgm:t>
        <a:bodyPr/>
        <a:lstStyle/>
        <a:p>
          <a:endParaRPr lang="ru-RU"/>
        </a:p>
      </dgm:t>
    </dgm:pt>
    <dgm:pt modelId="{8B980765-0030-41E6-95A5-B21611E1C2F4}">
      <dgm:prSet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Желание ребенка быть «как все» его сверстники</a:t>
          </a:r>
          <a:endParaRPr lang="ru-RU" sz="1800" dirty="0">
            <a:solidFill>
              <a:schemeClr val="tx1"/>
            </a:solidFill>
          </a:endParaRPr>
        </a:p>
      </dgm:t>
    </dgm:pt>
    <dgm:pt modelId="{B4AD314C-0380-4A75-8B6F-57A22DCCF9AB}" type="parTrans" cxnId="{8FDA983B-2EAE-43D5-9F06-F3736EB2F28F}">
      <dgm:prSet/>
      <dgm:spPr/>
      <dgm:t>
        <a:bodyPr/>
        <a:lstStyle/>
        <a:p>
          <a:endParaRPr lang="ru-RU"/>
        </a:p>
      </dgm:t>
    </dgm:pt>
    <dgm:pt modelId="{FBBEBD95-75EE-4190-90E0-2F3C4C99C4CA}" type="sibTrans" cxnId="{8FDA983B-2EAE-43D5-9F06-F3736EB2F28F}">
      <dgm:prSet/>
      <dgm:spPr/>
      <dgm:t>
        <a:bodyPr/>
        <a:lstStyle/>
        <a:p>
          <a:endParaRPr lang="ru-RU"/>
        </a:p>
      </dgm:t>
    </dgm:pt>
    <dgm:pt modelId="{06FD72B3-8D7F-439C-9ECC-0783F458BE48}">
      <dgm:prSet/>
      <dgm:spPr/>
      <dgm:t>
        <a:bodyPr/>
        <a:lstStyle/>
        <a:p>
          <a:endParaRPr lang="ru-RU"/>
        </a:p>
      </dgm:t>
    </dgm:pt>
    <dgm:pt modelId="{43BBE7DD-6ECB-4DD9-A4B0-EFD59418ED69}" type="sibTrans" cxnId="{65DDC78E-8BB5-4235-A223-2ED0CCE6316B}">
      <dgm:prSet/>
      <dgm:spPr/>
      <dgm:t>
        <a:bodyPr/>
        <a:lstStyle/>
        <a:p>
          <a:endParaRPr lang="ru-RU"/>
        </a:p>
      </dgm:t>
    </dgm:pt>
    <dgm:pt modelId="{75F2CBE8-371C-406D-AD4C-CE1479C6EF31}" type="parTrans" cxnId="{65DDC78E-8BB5-4235-A223-2ED0CCE6316B}">
      <dgm:prSet/>
      <dgm:spPr/>
      <dgm:t>
        <a:bodyPr/>
        <a:lstStyle/>
        <a:p>
          <a:endParaRPr lang="ru-RU"/>
        </a:p>
      </dgm:t>
    </dgm:pt>
    <dgm:pt modelId="{F66FA7C8-FB76-48A0-B7D4-C0B5B922E499}" type="pres">
      <dgm:prSet presAssocID="{E6E84BEF-B990-4A95-AF17-7735321CBC1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9F41B5-4FFA-4D0A-853D-DB32B99CEDA5}" type="pres">
      <dgm:prSet presAssocID="{E6E84BEF-B990-4A95-AF17-7735321CBC1F}" presName="dummyMaxCanvas" presStyleCnt="0">
        <dgm:presLayoutVars/>
      </dgm:prSet>
      <dgm:spPr/>
    </dgm:pt>
    <dgm:pt modelId="{0D2CD667-07C5-4168-BCA7-47EBCC4BD951}" type="pres">
      <dgm:prSet presAssocID="{E6E84BEF-B990-4A95-AF17-7735321CBC1F}" presName="FiveNodes_1" presStyleLbl="node1" presStyleIdx="0" presStyleCnt="5" custScaleY="103521" custLinFactNeighborX="180" custLinFactNeighborY="-4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BA080-364D-47EC-8FC0-90DD9EF6FFB4}" type="pres">
      <dgm:prSet presAssocID="{E6E84BEF-B990-4A95-AF17-7735321CBC1F}" presName="FiveNodes_2" presStyleLbl="node1" presStyleIdx="1" presStyleCnt="5" custScaleY="107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D6BB1-3CEC-4232-9452-F4AC9E752B88}" type="pres">
      <dgm:prSet presAssocID="{E6E84BEF-B990-4A95-AF17-7735321CBC1F}" presName="FiveNodes_3" presStyleLbl="node1" presStyleIdx="2" presStyleCnt="5" custScaleY="101760" custLinFactNeighborX="-980" custLinFactNeighborY="-2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D27B0-8D6E-4BDB-9EB3-95584AD68760}" type="pres">
      <dgm:prSet presAssocID="{E6E84BEF-B990-4A95-AF17-7735321CBC1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5D97B-9023-4983-8569-BEF24C25E42A}" type="pres">
      <dgm:prSet presAssocID="{E6E84BEF-B990-4A95-AF17-7735321CBC1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41755-A19D-4026-AA2C-122F06B87521}" type="pres">
      <dgm:prSet presAssocID="{E6E84BEF-B990-4A95-AF17-7735321CBC1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35FCB-0682-441D-A669-1B48A9034207}" type="pres">
      <dgm:prSet presAssocID="{E6E84BEF-B990-4A95-AF17-7735321CBC1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CE392-284D-4296-9CD5-5A344808F34B}" type="pres">
      <dgm:prSet presAssocID="{E6E84BEF-B990-4A95-AF17-7735321CBC1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B6685-A096-49BB-AEEE-B924BC326E0C}" type="pres">
      <dgm:prSet presAssocID="{E6E84BEF-B990-4A95-AF17-7735321CBC1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5E85C-A200-4DB2-B8C3-4891AF4A11DA}" type="pres">
      <dgm:prSet presAssocID="{E6E84BEF-B990-4A95-AF17-7735321CBC1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F0481-4030-4AE7-B7E5-A37BDC3183D0}" type="pres">
      <dgm:prSet presAssocID="{E6E84BEF-B990-4A95-AF17-7735321CBC1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2FCF9-6CAA-4F80-A77A-0A310F84E243}" type="pres">
      <dgm:prSet presAssocID="{E6E84BEF-B990-4A95-AF17-7735321CBC1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FE9BB-1669-44F6-926E-BECAEB983B77}" type="pres">
      <dgm:prSet presAssocID="{E6E84BEF-B990-4A95-AF17-7735321CBC1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AD02B-309A-4FA1-A4DC-1C398B52372A}" type="pres">
      <dgm:prSet presAssocID="{E6E84BEF-B990-4A95-AF17-7735321CBC1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055F52-C832-4C0C-B957-96ED2E75B586}" type="presOf" srcId="{8DC46C09-E93E-4AB0-933B-845CE67037B6}" destId="{D82F0481-4030-4AE7-B7E5-A37BDC3183D0}" srcOrd="1" destOrd="0" presId="urn:microsoft.com/office/officeart/2005/8/layout/vProcess5"/>
    <dgm:cxn modelId="{8FDA983B-2EAE-43D5-9F06-F3736EB2F28F}" srcId="{E6E84BEF-B990-4A95-AF17-7735321CBC1F}" destId="{8B980765-0030-41E6-95A5-B21611E1C2F4}" srcOrd="4" destOrd="0" parTransId="{B4AD314C-0380-4A75-8B6F-57A22DCCF9AB}" sibTransId="{FBBEBD95-75EE-4190-90E0-2F3C4C99C4CA}"/>
    <dgm:cxn modelId="{EF02F394-8EB8-45C3-89C3-89BDD354728B}" type="presOf" srcId="{8DC46C09-E93E-4AB0-933B-845CE67037B6}" destId="{B9EBA080-364D-47EC-8FC0-90DD9EF6FFB4}" srcOrd="0" destOrd="0" presId="urn:microsoft.com/office/officeart/2005/8/layout/vProcess5"/>
    <dgm:cxn modelId="{BBAC6C0A-3948-431A-A20A-8B5783EEBA7F}" type="presOf" srcId="{11912104-9E89-48AE-B7A7-BD9C2FDE4A75}" destId="{6B835FCB-0682-441D-A669-1B48A9034207}" srcOrd="0" destOrd="0" presId="urn:microsoft.com/office/officeart/2005/8/layout/vProcess5"/>
    <dgm:cxn modelId="{4344F4E7-4632-4CA6-AE5B-E5CE7B6C925F}" type="presOf" srcId="{B1B4AB68-6B3E-4BD3-922C-F3D1468D01C1}" destId="{4D9FE9BB-1669-44F6-926E-BECAEB983B77}" srcOrd="1" destOrd="0" presId="urn:microsoft.com/office/officeart/2005/8/layout/vProcess5"/>
    <dgm:cxn modelId="{928CAC23-CE5B-4E50-AA02-CF9B3A3C5734}" type="presOf" srcId="{E6E84BEF-B990-4A95-AF17-7735321CBC1F}" destId="{F66FA7C8-FB76-48A0-B7D4-C0B5B922E499}" srcOrd="0" destOrd="0" presId="urn:microsoft.com/office/officeart/2005/8/layout/vProcess5"/>
    <dgm:cxn modelId="{7C655CFD-89FC-44BB-9934-927BA67C36F7}" type="presOf" srcId="{06629FB5-20DF-4559-A250-BC2A68940301}" destId="{E6FCE392-284D-4296-9CD5-5A344808F34B}" srcOrd="0" destOrd="0" presId="urn:microsoft.com/office/officeart/2005/8/layout/vProcess5"/>
    <dgm:cxn modelId="{18CF22EF-56BC-4BB6-BF90-C35F88E7ACAA}" type="presOf" srcId="{FD117588-7EFE-4357-88CA-9E98BF15CAC5}" destId="{119B6685-A096-49BB-AEEE-B924BC326E0C}" srcOrd="0" destOrd="0" presId="urn:microsoft.com/office/officeart/2005/8/layout/vProcess5"/>
    <dgm:cxn modelId="{65DDC78E-8BB5-4235-A223-2ED0CCE6316B}" srcId="{E6E84BEF-B990-4A95-AF17-7735321CBC1F}" destId="{06FD72B3-8D7F-439C-9ECC-0783F458BE48}" srcOrd="5" destOrd="0" parTransId="{75F2CBE8-371C-406D-AD4C-CE1479C6EF31}" sibTransId="{43BBE7DD-6ECB-4DD9-A4B0-EFD59418ED69}"/>
    <dgm:cxn modelId="{4E08C686-6A06-4F47-8135-F30E96C4F49E}" srcId="{E6E84BEF-B990-4A95-AF17-7735321CBC1F}" destId="{BF353396-FB30-4944-949F-A9DC04B1C988}" srcOrd="0" destOrd="0" parTransId="{FFB76CBA-4333-4516-BB78-0ECDC3C69F62}" sibTransId="{A594D56B-444A-49FA-92A0-CDFD5CA0BBB2}"/>
    <dgm:cxn modelId="{4CA642C8-F1B1-42B9-9BB4-F4FC8D222AD8}" type="presOf" srcId="{8B980765-0030-41E6-95A5-B21611E1C2F4}" destId="{2DB5D97B-9023-4983-8569-BEF24C25E42A}" srcOrd="0" destOrd="0" presId="urn:microsoft.com/office/officeart/2005/8/layout/vProcess5"/>
    <dgm:cxn modelId="{15349BC1-7D6E-4E11-AD86-724BADE33FA8}" type="presOf" srcId="{BF353396-FB30-4944-949F-A9DC04B1C988}" destId="{0D2CD667-07C5-4168-BCA7-47EBCC4BD951}" srcOrd="0" destOrd="0" presId="urn:microsoft.com/office/officeart/2005/8/layout/vProcess5"/>
    <dgm:cxn modelId="{A419CB7F-BB2D-40F9-A6F0-D25DA1EA9D93}" srcId="{E6E84BEF-B990-4A95-AF17-7735321CBC1F}" destId="{207633E6-AAD9-47DA-86FF-5021EAFF8F70}" srcOrd="2" destOrd="0" parTransId="{D0613111-FA80-46F3-8985-5B3E16626669}" sibTransId="{06629FB5-20DF-4559-A250-BC2A68940301}"/>
    <dgm:cxn modelId="{AEFBD021-9422-4FBD-9370-1B2A064EAAA6}" type="presOf" srcId="{207633E6-AAD9-47DA-86FF-5021EAFF8F70}" destId="{82CD6BB1-3CEC-4232-9452-F4AC9E752B88}" srcOrd="0" destOrd="0" presId="urn:microsoft.com/office/officeart/2005/8/layout/vProcess5"/>
    <dgm:cxn modelId="{DD244D4B-BB2E-426B-B4C1-73E6DD343198}" type="presOf" srcId="{8B980765-0030-41E6-95A5-B21611E1C2F4}" destId="{91EAD02B-309A-4FA1-A4DC-1C398B52372A}" srcOrd="1" destOrd="0" presId="urn:microsoft.com/office/officeart/2005/8/layout/vProcess5"/>
    <dgm:cxn modelId="{ACA99F94-6B98-4C11-BC0D-7C82E10DCCFE}" type="presOf" srcId="{A594D56B-444A-49FA-92A0-CDFD5CA0BBB2}" destId="{9A141755-A19D-4026-AA2C-122F06B87521}" srcOrd="0" destOrd="0" presId="urn:microsoft.com/office/officeart/2005/8/layout/vProcess5"/>
    <dgm:cxn modelId="{99F6DCB6-95C3-478C-B1B0-BCD767C4CF06}" type="presOf" srcId="{B1B4AB68-6B3E-4BD3-922C-F3D1468D01C1}" destId="{325D27B0-8D6E-4BDB-9EB3-95584AD68760}" srcOrd="0" destOrd="0" presId="urn:microsoft.com/office/officeart/2005/8/layout/vProcess5"/>
    <dgm:cxn modelId="{303BBDA9-1C50-4A5D-AFCB-A8DFA6C3401E}" srcId="{E6E84BEF-B990-4A95-AF17-7735321CBC1F}" destId="{8DC46C09-E93E-4AB0-933B-845CE67037B6}" srcOrd="1" destOrd="0" parTransId="{162AD5E3-E0A5-492F-858F-247FF3DA614D}" sibTransId="{11912104-9E89-48AE-B7A7-BD9C2FDE4A75}"/>
    <dgm:cxn modelId="{4AED0452-6871-400F-9F5F-65A74483B4D0}" type="presOf" srcId="{BF353396-FB30-4944-949F-A9DC04B1C988}" destId="{8A75E85C-A200-4DB2-B8C3-4891AF4A11DA}" srcOrd="1" destOrd="0" presId="urn:microsoft.com/office/officeart/2005/8/layout/vProcess5"/>
    <dgm:cxn modelId="{91287D5E-4FF8-4198-85E6-7F0227B7C35B}" type="presOf" srcId="{207633E6-AAD9-47DA-86FF-5021EAFF8F70}" destId="{2B12FCF9-6CAA-4F80-A77A-0A310F84E243}" srcOrd="1" destOrd="0" presId="urn:microsoft.com/office/officeart/2005/8/layout/vProcess5"/>
    <dgm:cxn modelId="{075CFD06-36C8-4238-8FBB-EB4FC992C38A}" srcId="{E6E84BEF-B990-4A95-AF17-7735321CBC1F}" destId="{B1B4AB68-6B3E-4BD3-922C-F3D1468D01C1}" srcOrd="3" destOrd="0" parTransId="{8EAFAED3-DA0E-4585-B5B2-F216D68678D6}" sibTransId="{FD117588-7EFE-4357-88CA-9E98BF15CAC5}"/>
    <dgm:cxn modelId="{82806287-536E-4B87-94FE-0C58DF95264A}" type="presParOf" srcId="{F66FA7C8-FB76-48A0-B7D4-C0B5B922E499}" destId="{C49F41B5-4FFA-4D0A-853D-DB32B99CEDA5}" srcOrd="0" destOrd="0" presId="urn:microsoft.com/office/officeart/2005/8/layout/vProcess5"/>
    <dgm:cxn modelId="{AA7AE2D1-CFE2-4086-BFE7-5E7A035F1785}" type="presParOf" srcId="{F66FA7C8-FB76-48A0-B7D4-C0B5B922E499}" destId="{0D2CD667-07C5-4168-BCA7-47EBCC4BD951}" srcOrd="1" destOrd="0" presId="urn:microsoft.com/office/officeart/2005/8/layout/vProcess5"/>
    <dgm:cxn modelId="{26A49EDF-0E2D-4013-ABBC-8AD1F9AE80B2}" type="presParOf" srcId="{F66FA7C8-FB76-48A0-B7D4-C0B5B922E499}" destId="{B9EBA080-364D-47EC-8FC0-90DD9EF6FFB4}" srcOrd="2" destOrd="0" presId="urn:microsoft.com/office/officeart/2005/8/layout/vProcess5"/>
    <dgm:cxn modelId="{C60606BD-098F-42B8-92E4-AFDCCA163935}" type="presParOf" srcId="{F66FA7C8-FB76-48A0-B7D4-C0B5B922E499}" destId="{82CD6BB1-3CEC-4232-9452-F4AC9E752B88}" srcOrd="3" destOrd="0" presId="urn:microsoft.com/office/officeart/2005/8/layout/vProcess5"/>
    <dgm:cxn modelId="{14FF5799-7BE0-4D49-8F6D-3F27D4F7981D}" type="presParOf" srcId="{F66FA7C8-FB76-48A0-B7D4-C0B5B922E499}" destId="{325D27B0-8D6E-4BDB-9EB3-95584AD68760}" srcOrd="4" destOrd="0" presId="urn:microsoft.com/office/officeart/2005/8/layout/vProcess5"/>
    <dgm:cxn modelId="{E6DCE999-9C72-4D7E-8074-DAF17FD6CF76}" type="presParOf" srcId="{F66FA7C8-FB76-48A0-B7D4-C0B5B922E499}" destId="{2DB5D97B-9023-4983-8569-BEF24C25E42A}" srcOrd="5" destOrd="0" presId="urn:microsoft.com/office/officeart/2005/8/layout/vProcess5"/>
    <dgm:cxn modelId="{4B1FD53E-203F-42A7-AF9A-524A3B542AC9}" type="presParOf" srcId="{F66FA7C8-FB76-48A0-B7D4-C0B5B922E499}" destId="{9A141755-A19D-4026-AA2C-122F06B87521}" srcOrd="6" destOrd="0" presId="urn:microsoft.com/office/officeart/2005/8/layout/vProcess5"/>
    <dgm:cxn modelId="{F7EB46EF-1BBA-40D5-80E0-9EDF7DFE44D3}" type="presParOf" srcId="{F66FA7C8-FB76-48A0-B7D4-C0B5B922E499}" destId="{6B835FCB-0682-441D-A669-1B48A9034207}" srcOrd="7" destOrd="0" presId="urn:microsoft.com/office/officeart/2005/8/layout/vProcess5"/>
    <dgm:cxn modelId="{6ACCEB97-9F47-429B-BCA4-6496FDBDCC80}" type="presParOf" srcId="{F66FA7C8-FB76-48A0-B7D4-C0B5B922E499}" destId="{E6FCE392-284D-4296-9CD5-5A344808F34B}" srcOrd="8" destOrd="0" presId="urn:microsoft.com/office/officeart/2005/8/layout/vProcess5"/>
    <dgm:cxn modelId="{97A5FE09-B454-4B85-BEEA-285EBDAD4D08}" type="presParOf" srcId="{F66FA7C8-FB76-48A0-B7D4-C0B5B922E499}" destId="{119B6685-A096-49BB-AEEE-B924BC326E0C}" srcOrd="9" destOrd="0" presId="urn:microsoft.com/office/officeart/2005/8/layout/vProcess5"/>
    <dgm:cxn modelId="{E89FDF66-42E5-4E41-A693-235217ECCA9B}" type="presParOf" srcId="{F66FA7C8-FB76-48A0-B7D4-C0B5B922E499}" destId="{8A75E85C-A200-4DB2-B8C3-4891AF4A11DA}" srcOrd="10" destOrd="0" presId="urn:microsoft.com/office/officeart/2005/8/layout/vProcess5"/>
    <dgm:cxn modelId="{F77D4DBE-3FCE-4856-AA1D-5F9294A3B502}" type="presParOf" srcId="{F66FA7C8-FB76-48A0-B7D4-C0B5B922E499}" destId="{D82F0481-4030-4AE7-B7E5-A37BDC3183D0}" srcOrd="11" destOrd="0" presId="urn:microsoft.com/office/officeart/2005/8/layout/vProcess5"/>
    <dgm:cxn modelId="{7E604A91-557C-4E1B-9ACA-9EA7FE4CA749}" type="presParOf" srcId="{F66FA7C8-FB76-48A0-B7D4-C0B5B922E499}" destId="{2B12FCF9-6CAA-4F80-A77A-0A310F84E243}" srcOrd="12" destOrd="0" presId="urn:microsoft.com/office/officeart/2005/8/layout/vProcess5"/>
    <dgm:cxn modelId="{32D1F10B-EB36-4520-9509-60B202CFD52D}" type="presParOf" srcId="{F66FA7C8-FB76-48A0-B7D4-C0B5B922E499}" destId="{4D9FE9BB-1669-44F6-926E-BECAEB983B77}" srcOrd="13" destOrd="0" presId="urn:microsoft.com/office/officeart/2005/8/layout/vProcess5"/>
    <dgm:cxn modelId="{D6F26290-F593-4381-8345-3B574728A717}" type="presParOf" srcId="{F66FA7C8-FB76-48A0-B7D4-C0B5B922E499}" destId="{91EAD02B-309A-4FA1-A4DC-1C398B52372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E3A10-F083-4E77-A2DF-7110CAB25C54}">
      <dsp:nvSpPr>
        <dsp:cNvPr id="0" name=""/>
        <dsp:cNvSpPr/>
      </dsp:nvSpPr>
      <dsp:spPr>
        <a:xfrm>
          <a:off x="3331198" y="2570169"/>
          <a:ext cx="1546515" cy="154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Компьютерные игры полезны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31198" y="2570169"/>
        <a:ext cx="1546515" cy="1546515"/>
      </dsp:txXfrm>
    </dsp:sp>
    <dsp:sp modelId="{61C1967A-46E0-4822-ABAA-7C40872CB228}">
      <dsp:nvSpPr>
        <dsp:cNvPr id="0" name=""/>
        <dsp:cNvSpPr/>
      </dsp:nvSpPr>
      <dsp:spPr>
        <a:xfrm rot="16200000">
          <a:off x="3886746" y="1870539"/>
          <a:ext cx="435418" cy="602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200000">
        <a:off x="3886746" y="1870539"/>
        <a:ext cx="435418" cy="602360"/>
      </dsp:txXfrm>
    </dsp:sp>
    <dsp:sp modelId="{EA38FA30-119B-48FE-A6E7-6FDCC51D3F48}">
      <dsp:nvSpPr>
        <dsp:cNvPr id="0" name=""/>
        <dsp:cNvSpPr/>
      </dsp:nvSpPr>
      <dsp:spPr>
        <a:xfrm>
          <a:off x="3218631" y="-23025"/>
          <a:ext cx="1771649" cy="177164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Развивают быстроту реакции и внимание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8631" y="-23025"/>
        <a:ext cx="1771649" cy="1771649"/>
      </dsp:txXfrm>
    </dsp:sp>
    <dsp:sp modelId="{6E57E748-AF3B-455E-8ADC-4325F485869A}">
      <dsp:nvSpPr>
        <dsp:cNvPr id="0" name=""/>
        <dsp:cNvSpPr/>
      </dsp:nvSpPr>
      <dsp:spPr>
        <a:xfrm rot="20520000">
          <a:off x="5001106" y="2680169"/>
          <a:ext cx="435418" cy="602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158839"/>
            <a:satOff val="5324"/>
            <a:lumOff val="-65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0520000">
        <a:off x="5001106" y="2680169"/>
        <a:ext cx="435418" cy="602360"/>
      </dsp:txXfrm>
    </dsp:sp>
    <dsp:sp modelId="{F805C2F1-3D79-4D8B-8FC0-5D606C27676F}">
      <dsp:nvSpPr>
        <dsp:cNvPr id="0" name=""/>
        <dsp:cNvSpPr/>
      </dsp:nvSpPr>
      <dsp:spPr>
        <a:xfrm>
          <a:off x="5577848" y="1691046"/>
          <a:ext cx="1771649" cy="1771649"/>
        </a:xfrm>
        <a:prstGeom prst="ellipse">
          <a:avLst/>
        </a:prstGeom>
        <a:solidFill>
          <a:schemeClr val="accent2">
            <a:hueOff val="-3158839"/>
            <a:satOff val="5324"/>
            <a:lumOff val="-65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Логические игры развивают мозг и память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7848" y="1691046"/>
        <a:ext cx="1771649" cy="1771649"/>
      </dsp:txXfrm>
    </dsp:sp>
    <dsp:sp modelId="{BD66CE1A-BA83-43EE-8255-E3105E059B1D}">
      <dsp:nvSpPr>
        <dsp:cNvPr id="0" name=""/>
        <dsp:cNvSpPr/>
      </dsp:nvSpPr>
      <dsp:spPr>
        <a:xfrm rot="3240000">
          <a:off x="4574055" y="3962758"/>
          <a:ext cx="398381" cy="602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3240000">
        <a:off x="4574055" y="3962758"/>
        <a:ext cx="398381" cy="602360"/>
      </dsp:txXfrm>
    </dsp:sp>
    <dsp:sp modelId="{A8731411-CBD9-4769-968A-427FF40849BB}">
      <dsp:nvSpPr>
        <dsp:cNvPr id="0" name=""/>
        <dsp:cNvSpPr/>
      </dsp:nvSpPr>
      <dsp:spPr>
        <a:xfrm>
          <a:off x="4569044" y="4412873"/>
          <a:ext cx="1986976" cy="1874848"/>
        </a:xfrm>
        <a:prstGeom prst="ellipse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Развивают желание создавать, учат нестандартному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подходу 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9044" y="4412873"/>
        <a:ext cx="1986976" cy="1874848"/>
      </dsp:txXfrm>
    </dsp:sp>
    <dsp:sp modelId="{A4E3E655-87C7-4370-BD3C-910FCF51425D}">
      <dsp:nvSpPr>
        <dsp:cNvPr id="0" name=""/>
        <dsp:cNvSpPr/>
      </dsp:nvSpPr>
      <dsp:spPr>
        <a:xfrm rot="7560000">
          <a:off x="3239879" y="3960329"/>
          <a:ext cx="395101" cy="602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476516"/>
            <a:satOff val="15973"/>
            <a:lumOff val="-195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7560000">
        <a:off x="3239879" y="3960329"/>
        <a:ext cx="395101" cy="602360"/>
      </dsp:txXfrm>
    </dsp:sp>
    <dsp:sp modelId="{82B26E4D-5363-4AB9-BC66-4CDE17C55986}">
      <dsp:nvSpPr>
        <dsp:cNvPr id="0" name=""/>
        <dsp:cNvSpPr/>
      </dsp:nvSpPr>
      <dsp:spPr>
        <a:xfrm>
          <a:off x="1632340" y="4412873"/>
          <a:ext cx="2028078" cy="1874848"/>
        </a:xfrm>
        <a:prstGeom prst="ellipse">
          <a:avLst/>
        </a:prstGeom>
        <a:solidFill>
          <a:schemeClr val="accent2">
            <a:hueOff val="-9476516"/>
            <a:satOff val="15973"/>
            <a:lumOff val="-195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Работа в разных программах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632340" y="4412873"/>
        <a:ext cx="2028078" cy="1874848"/>
      </dsp:txXfrm>
    </dsp:sp>
    <dsp:sp modelId="{F6EE9DEE-AA8A-416A-AA0A-3ED4CD1342EC}">
      <dsp:nvSpPr>
        <dsp:cNvPr id="0" name=""/>
        <dsp:cNvSpPr/>
      </dsp:nvSpPr>
      <dsp:spPr>
        <a:xfrm rot="11880000">
          <a:off x="2772386" y="2680169"/>
          <a:ext cx="435418" cy="602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1880000">
        <a:off x="2772386" y="2680169"/>
        <a:ext cx="435418" cy="602360"/>
      </dsp:txXfrm>
    </dsp:sp>
    <dsp:sp modelId="{40243473-718C-43A5-96E1-035182001B8B}">
      <dsp:nvSpPr>
        <dsp:cNvPr id="0" name=""/>
        <dsp:cNvSpPr/>
      </dsp:nvSpPr>
      <dsp:spPr>
        <a:xfrm>
          <a:off x="859413" y="1691046"/>
          <a:ext cx="1771649" cy="1771649"/>
        </a:xfrm>
        <a:prstGeom prst="ellips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Весело провести свободное время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9413" y="1691046"/>
        <a:ext cx="1771649" cy="17716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10ABB4-98C5-49EB-A5F8-82CB9F808C3E}">
      <dsp:nvSpPr>
        <dsp:cNvPr id="0" name=""/>
        <dsp:cNvSpPr/>
      </dsp:nvSpPr>
      <dsp:spPr>
        <a:xfrm>
          <a:off x="3233306" y="2662711"/>
          <a:ext cx="1598283" cy="1405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Компьютерные игры вредны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3306" y="2662711"/>
        <a:ext cx="1598283" cy="1405034"/>
      </dsp:txXfrm>
    </dsp:sp>
    <dsp:sp modelId="{6A4FF462-96D2-4EA1-AE42-31A25F6B4269}">
      <dsp:nvSpPr>
        <dsp:cNvPr id="0" name=""/>
        <dsp:cNvSpPr/>
      </dsp:nvSpPr>
      <dsp:spPr>
        <a:xfrm rot="16217990">
          <a:off x="3786460" y="1884056"/>
          <a:ext cx="504155" cy="634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6217990">
        <a:off x="3786460" y="1884056"/>
        <a:ext cx="504155" cy="634638"/>
      </dsp:txXfrm>
    </dsp:sp>
    <dsp:sp modelId="{33518A8D-5759-4CCB-9E91-1309B6CF8576}">
      <dsp:nvSpPr>
        <dsp:cNvPr id="0" name=""/>
        <dsp:cNvSpPr/>
      </dsp:nvSpPr>
      <dsp:spPr>
        <a:xfrm>
          <a:off x="3205535" y="31582"/>
          <a:ext cx="1679924" cy="16799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Жестокие игры приучают к насилию и агрессии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05535" y="31582"/>
        <a:ext cx="1679924" cy="1679924"/>
      </dsp:txXfrm>
    </dsp:sp>
    <dsp:sp modelId="{88A20325-B78F-46D4-86BE-7CDFDB4BD789}">
      <dsp:nvSpPr>
        <dsp:cNvPr id="0" name=""/>
        <dsp:cNvSpPr/>
      </dsp:nvSpPr>
      <dsp:spPr>
        <a:xfrm rot="19285714">
          <a:off x="4729935" y="2296244"/>
          <a:ext cx="490143" cy="634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105893"/>
            <a:satOff val="3549"/>
            <a:lumOff val="-43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9285714">
        <a:off x="4729935" y="2296244"/>
        <a:ext cx="490143" cy="634638"/>
      </dsp:txXfrm>
    </dsp:sp>
    <dsp:sp modelId="{16D3392F-2CB3-488D-8338-F182D230BF44}">
      <dsp:nvSpPr>
        <dsp:cNvPr id="0" name=""/>
        <dsp:cNvSpPr/>
      </dsp:nvSpPr>
      <dsp:spPr>
        <a:xfrm>
          <a:off x="5164117" y="952943"/>
          <a:ext cx="1679924" cy="1679924"/>
        </a:xfrm>
        <a:prstGeom prst="ellipse">
          <a:avLst/>
        </a:prstGeom>
        <a:solidFill>
          <a:schemeClr val="accent2">
            <a:hueOff val="-2105893"/>
            <a:satOff val="3549"/>
            <a:lumOff val="-43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Ухудшение зрения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4117" y="952943"/>
        <a:ext cx="1679924" cy="1679924"/>
      </dsp:txXfrm>
    </dsp:sp>
    <dsp:sp modelId="{D99BD74A-9ABE-47E0-BA25-2D950326E015}">
      <dsp:nvSpPr>
        <dsp:cNvPr id="0" name=""/>
        <dsp:cNvSpPr/>
      </dsp:nvSpPr>
      <dsp:spPr>
        <a:xfrm rot="771429">
          <a:off x="4990601" y="3320340"/>
          <a:ext cx="470884" cy="634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771429">
        <a:off x="4990601" y="3320340"/>
        <a:ext cx="470884" cy="634638"/>
      </dsp:txXfrm>
    </dsp:sp>
    <dsp:sp modelId="{B5F03DBA-702D-4DE7-8F6C-B259D4854EA0}">
      <dsp:nvSpPr>
        <dsp:cNvPr id="0" name=""/>
        <dsp:cNvSpPr/>
      </dsp:nvSpPr>
      <dsp:spPr>
        <a:xfrm>
          <a:off x="5651070" y="3086422"/>
          <a:ext cx="1679924" cy="1679924"/>
        </a:xfrm>
        <a:prstGeom prst="ellipse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Снижение  желания общаться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51070" y="3086422"/>
        <a:ext cx="1679924" cy="1679924"/>
      </dsp:txXfrm>
    </dsp:sp>
    <dsp:sp modelId="{CA6C87FF-984A-4E01-8255-A510C05CFD78}">
      <dsp:nvSpPr>
        <dsp:cNvPr id="0" name=""/>
        <dsp:cNvSpPr/>
      </dsp:nvSpPr>
      <dsp:spPr>
        <a:xfrm rot="3857143">
          <a:off x="4291774" y="4113022"/>
          <a:ext cx="507209" cy="634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3857143">
        <a:off x="4291774" y="4113022"/>
        <a:ext cx="507209" cy="634638"/>
      </dsp:txXfrm>
    </dsp:sp>
    <dsp:sp modelId="{D36E8AEA-F90E-46BE-9ABB-BA4A9D0E086F}">
      <dsp:nvSpPr>
        <dsp:cNvPr id="0" name=""/>
        <dsp:cNvSpPr/>
      </dsp:nvSpPr>
      <dsp:spPr>
        <a:xfrm>
          <a:off x="4248474" y="4797340"/>
          <a:ext cx="1756293" cy="1679924"/>
        </a:xfrm>
        <a:prstGeom prst="ellipse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Вызывают болезни суставов и позвоночников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8474" y="4797340"/>
        <a:ext cx="1756293" cy="1679924"/>
      </dsp:txXfrm>
    </dsp:sp>
    <dsp:sp modelId="{6F6057EF-A287-4E0E-98D6-120E7CFDAAE0}">
      <dsp:nvSpPr>
        <dsp:cNvPr id="0" name=""/>
        <dsp:cNvSpPr/>
      </dsp:nvSpPr>
      <dsp:spPr>
        <a:xfrm rot="6942857">
          <a:off x="3262674" y="4115997"/>
          <a:ext cx="510818" cy="634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6942857">
        <a:off x="3262674" y="4115997"/>
        <a:ext cx="510818" cy="634638"/>
      </dsp:txXfrm>
    </dsp:sp>
    <dsp:sp modelId="{0B656B12-1BAE-4C87-B81D-929E9F78545C}">
      <dsp:nvSpPr>
        <dsp:cNvPr id="0" name=""/>
        <dsp:cNvSpPr/>
      </dsp:nvSpPr>
      <dsp:spPr>
        <a:xfrm>
          <a:off x="2098313" y="4797340"/>
          <a:ext cx="1679924" cy="1679924"/>
        </a:xfrm>
        <a:prstGeom prst="ellipse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Вызывают привыкание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98313" y="4797340"/>
        <a:ext cx="1679924" cy="1679924"/>
      </dsp:txXfrm>
    </dsp:sp>
    <dsp:sp modelId="{349C2161-3552-4858-B0FB-B89AF3A9C65C}">
      <dsp:nvSpPr>
        <dsp:cNvPr id="0" name=""/>
        <dsp:cNvSpPr/>
      </dsp:nvSpPr>
      <dsp:spPr>
        <a:xfrm rot="10028571">
          <a:off x="2603409" y="3320340"/>
          <a:ext cx="470884" cy="634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529463"/>
            <a:satOff val="17747"/>
            <a:lumOff val="-217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028571">
        <a:off x="2603409" y="3320340"/>
        <a:ext cx="470884" cy="634638"/>
      </dsp:txXfrm>
    </dsp:sp>
    <dsp:sp modelId="{F526F168-515A-46AE-8000-474DA7B06EEB}">
      <dsp:nvSpPr>
        <dsp:cNvPr id="0" name=""/>
        <dsp:cNvSpPr/>
      </dsp:nvSpPr>
      <dsp:spPr>
        <a:xfrm>
          <a:off x="733901" y="3086422"/>
          <a:ext cx="1679924" cy="1679924"/>
        </a:xfrm>
        <a:prstGeom prst="ellipse">
          <a:avLst/>
        </a:prstGeom>
        <a:solidFill>
          <a:schemeClr val="accent2">
            <a:hueOff val="-10529463"/>
            <a:satOff val="17747"/>
            <a:lumOff val="-217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Снижение успеваемости в школе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3901" y="3086422"/>
        <a:ext cx="1679924" cy="1679924"/>
      </dsp:txXfrm>
    </dsp:sp>
    <dsp:sp modelId="{1B0A2A3D-36AE-4DFF-B5F1-6C5BDB292E2A}">
      <dsp:nvSpPr>
        <dsp:cNvPr id="0" name=""/>
        <dsp:cNvSpPr/>
      </dsp:nvSpPr>
      <dsp:spPr>
        <a:xfrm rot="13114286">
          <a:off x="2844817" y="2296244"/>
          <a:ext cx="490143" cy="634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3114286">
        <a:off x="2844817" y="2296244"/>
        <a:ext cx="490143" cy="634638"/>
      </dsp:txXfrm>
    </dsp:sp>
    <dsp:sp modelId="{09B2F2FD-777A-4315-A98F-D6AA4FCC8628}">
      <dsp:nvSpPr>
        <dsp:cNvPr id="0" name=""/>
        <dsp:cNvSpPr/>
      </dsp:nvSpPr>
      <dsp:spPr>
        <a:xfrm>
          <a:off x="1220854" y="952943"/>
          <a:ext cx="1679924" cy="1679924"/>
        </a:xfrm>
        <a:prstGeom prst="ellips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Азартная зависимость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20854" y="952943"/>
        <a:ext cx="1679924" cy="16799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2CD667-07C5-4168-BCA7-47EBCC4BD951}">
      <dsp:nvSpPr>
        <dsp:cNvPr id="0" name=""/>
        <dsp:cNvSpPr/>
      </dsp:nvSpPr>
      <dsp:spPr>
        <a:xfrm>
          <a:off x="10350" y="-7722"/>
          <a:ext cx="5750052" cy="908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Недостаток общения со сверстниками и значимыми для ребенка людьми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350" y="-7722"/>
        <a:ext cx="4752177" cy="908140"/>
      </dsp:txXfrm>
    </dsp:sp>
    <dsp:sp modelId="{B9EBA080-364D-47EC-8FC0-90DD9EF6FFB4}">
      <dsp:nvSpPr>
        <dsp:cNvPr id="0" name=""/>
        <dsp:cNvSpPr/>
      </dsp:nvSpPr>
      <dsp:spPr>
        <a:xfrm>
          <a:off x="429387" y="972426"/>
          <a:ext cx="5750052" cy="9460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158839"/>
                <a:satOff val="5324"/>
                <a:lumOff val="-6520"/>
                <a:alphaOff val="0"/>
                <a:shade val="63000"/>
                <a:satMod val="165000"/>
              </a:schemeClr>
            </a:gs>
            <a:gs pos="30000">
              <a:schemeClr val="accent2">
                <a:hueOff val="-3158839"/>
                <a:satOff val="5324"/>
                <a:lumOff val="-6520"/>
                <a:alphaOff val="0"/>
                <a:shade val="58000"/>
                <a:satMod val="165000"/>
              </a:schemeClr>
            </a:gs>
            <a:gs pos="75000">
              <a:schemeClr val="accent2">
                <a:hueOff val="-3158839"/>
                <a:satOff val="5324"/>
                <a:lumOff val="-6520"/>
                <a:alphaOff val="0"/>
                <a:shade val="30000"/>
                <a:satMod val="175000"/>
              </a:schemeClr>
            </a:gs>
            <a:gs pos="100000">
              <a:schemeClr val="accent2">
                <a:hueOff val="-3158839"/>
                <a:satOff val="5324"/>
                <a:lumOff val="-652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Неуверенность в себе и своих силах, застенчивость, комплексы и трудности в общении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9387" y="972426"/>
        <a:ext cx="4750450" cy="946029"/>
      </dsp:txXfrm>
    </dsp:sp>
    <dsp:sp modelId="{82CD6BB1-3CEC-4232-9452-F4AC9E752B88}">
      <dsp:nvSpPr>
        <dsp:cNvPr id="0" name=""/>
        <dsp:cNvSpPr/>
      </dsp:nvSpPr>
      <dsp:spPr>
        <a:xfrm>
          <a:off x="802423" y="1972818"/>
          <a:ext cx="5750052" cy="8926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Отсутствие у ребенка увлечений или хобби, любых других привязанностей, не связанных с компьютером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02423" y="1972818"/>
        <a:ext cx="4750450" cy="892692"/>
      </dsp:txXfrm>
    </dsp:sp>
    <dsp:sp modelId="{325D27B0-8D6E-4BDB-9EB3-95584AD68760}">
      <dsp:nvSpPr>
        <dsp:cNvPr id="0" name=""/>
        <dsp:cNvSpPr/>
      </dsp:nvSpPr>
      <dsp:spPr>
        <a:xfrm>
          <a:off x="1288161" y="3005001"/>
          <a:ext cx="5750052" cy="877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476516"/>
                <a:satOff val="15973"/>
                <a:lumOff val="-19559"/>
                <a:alphaOff val="0"/>
                <a:shade val="63000"/>
                <a:satMod val="165000"/>
              </a:schemeClr>
            </a:gs>
            <a:gs pos="30000">
              <a:schemeClr val="accent2">
                <a:hueOff val="-9476516"/>
                <a:satOff val="15973"/>
                <a:lumOff val="-19559"/>
                <a:alphaOff val="0"/>
                <a:shade val="58000"/>
                <a:satMod val="165000"/>
              </a:schemeClr>
            </a:gs>
            <a:gs pos="75000">
              <a:schemeClr val="accent2">
                <a:hueOff val="-9476516"/>
                <a:satOff val="15973"/>
                <a:lumOff val="-19559"/>
                <a:alphaOff val="0"/>
                <a:shade val="30000"/>
                <a:satMod val="175000"/>
              </a:schemeClr>
            </a:gs>
            <a:gs pos="100000">
              <a:schemeClr val="accent2">
                <a:hueOff val="-9476516"/>
                <a:satOff val="15973"/>
                <a:lumOff val="-1955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Недостаток внимания со стороны родителей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288161" y="3005001"/>
        <a:ext cx="4750450" cy="877252"/>
      </dsp:txXfrm>
    </dsp:sp>
    <dsp:sp modelId="{2DB5D97B-9023-4983-8569-BEF24C25E42A}">
      <dsp:nvSpPr>
        <dsp:cNvPr id="0" name=""/>
        <dsp:cNvSpPr/>
      </dsp:nvSpPr>
      <dsp:spPr>
        <a:xfrm>
          <a:off x="1717547" y="4004094"/>
          <a:ext cx="5750052" cy="877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Желание ребенка быть «как все» его сверстники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717547" y="4004094"/>
        <a:ext cx="4750450" cy="877252"/>
      </dsp:txXfrm>
    </dsp:sp>
    <dsp:sp modelId="{9A141755-A19D-4026-AA2C-122F06B87521}">
      <dsp:nvSpPr>
        <dsp:cNvPr id="0" name=""/>
        <dsp:cNvSpPr/>
      </dsp:nvSpPr>
      <dsp:spPr>
        <a:xfrm>
          <a:off x="5179837" y="648603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hueOff val="0"/>
            <a:satOff val="0"/>
            <a:lumOff val="0"/>
          </a:schemeClr>
        </a:solidFill>
        <a:ln w="25400" cap="flat" cmpd="thickThin" algn="ctr">
          <a:solidFill>
            <a:scrgbClr r="0" g="0" b="0">
              <a:shade val="70000"/>
              <a:satMod val="150000"/>
            </a:sc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179837" y="648603"/>
        <a:ext cx="570214" cy="570214"/>
      </dsp:txXfrm>
    </dsp:sp>
    <dsp:sp modelId="{6B835FCB-0682-441D-A669-1B48A9034207}">
      <dsp:nvSpPr>
        <dsp:cNvPr id="0" name=""/>
        <dsp:cNvSpPr/>
      </dsp:nvSpPr>
      <dsp:spPr>
        <a:xfrm>
          <a:off x="5609224" y="1647696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414540"/>
            <a:satOff val="-5582"/>
            <a:lumOff val="-1443"/>
            <a:alphaOff val="0"/>
          </a:schemeClr>
        </a:solidFill>
        <a:ln w="25400" cap="flat" cmpd="sng" algn="ctr">
          <a:solidFill>
            <a:scrgbClr r="0" g="0" b="0">
              <a:shade val="70000"/>
              <a:satMod val="150000"/>
            </a:sc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609224" y="1647696"/>
        <a:ext cx="570214" cy="570214"/>
      </dsp:txXfrm>
    </dsp:sp>
    <dsp:sp modelId="{E6FCE392-284D-4296-9CD5-5A344808F34B}">
      <dsp:nvSpPr>
        <dsp:cNvPr id="0" name=""/>
        <dsp:cNvSpPr/>
      </dsp:nvSpPr>
      <dsp:spPr>
        <a:xfrm>
          <a:off x="6038611" y="2632169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829079"/>
            <a:satOff val="-11165"/>
            <a:lumOff val="-2886"/>
            <a:alphaOff val="0"/>
          </a:schemeClr>
        </a:solidFill>
        <a:ln w="25400" cap="flat" cmpd="sng" algn="ctr">
          <a:solidFill>
            <a:scrgbClr r="0" g="0" b="0">
              <a:shade val="70000"/>
              <a:satMod val="150000"/>
            </a:sc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038611" y="2632169"/>
        <a:ext cx="570214" cy="570214"/>
      </dsp:txXfrm>
    </dsp:sp>
    <dsp:sp modelId="{119B6685-A096-49BB-AEEE-B924BC326E0C}">
      <dsp:nvSpPr>
        <dsp:cNvPr id="0" name=""/>
        <dsp:cNvSpPr/>
      </dsp:nvSpPr>
      <dsp:spPr>
        <a:xfrm>
          <a:off x="6467998" y="3641009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rgbClr r="0" g="0" b="0">
              <a:shade val="70000"/>
              <a:satMod val="150000"/>
            </a:sc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467998" y="3641009"/>
        <a:ext cx="570214" cy="570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51720" y="4005064"/>
            <a:ext cx="381642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4800" b="1" kern="1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Урок</a:t>
            </a:r>
            <a:r>
              <a:rPr lang="en-US" sz="4800" b="1" kern="1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  </a:t>
            </a:r>
            <a:r>
              <a:rPr lang="ru-RU" sz="4800" b="1" kern="1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 медиабезопасности</a:t>
            </a:r>
            <a:r>
              <a:rPr lang="ru-RU" sz="4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/>
            </a:r>
            <a:br>
              <a:rPr lang="ru-RU" sz="4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7416824" cy="1371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Цель проведения урока</a:t>
            </a:r>
            <a:r>
              <a:rPr lang="ru-RU" dirty="0" smtClean="0">
                <a:solidFill>
                  <a:schemeClr val="tx1"/>
                </a:solidFill>
              </a:rPr>
              <a:t>– обеспечение информационной безопасности несовершеннолетних обучающихся и воспитанников путем привития им навыков ответственного и безопасного поведения в современной информационно-телекоммуникационной среде.</a:t>
            </a:r>
            <a:endParaRPr lang="ru-RU" dirty="0" smtClean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Русских В.С.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908720"/>
          <a:ext cx="7467600" cy="556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980728"/>
          <a:ext cx="7467600" cy="559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компьютерной зависимости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familymebel.ru/images/img3/pravilno2b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" y="2492896"/>
            <a:ext cx="6753225" cy="3196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475656" y="1628800"/>
            <a:ext cx="5472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Комфорт и удобство рабочего места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 для глаз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pic>
        <p:nvPicPr>
          <p:cNvPr id="4" name="Picture 23" descr="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3636716"/>
            <a:ext cx="1949574" cy="2024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1" descr="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72200" y="3717032"/>
            <a:ext cx="190265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2" descr="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63888" y="3789040"/>
            <a:ext cx="2088232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4" descr="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843808" y="980728"/>
            <a:ext cx="3168352" cy="22404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27584" y="3429000"/>
            <a:ext cx="7467600" cy="18288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Важным моментом сохранения здоровья, по моему мнению, является правильная организация рабочего места, соблюдение времени  при пользовании компьютером.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508104" y="0"/>
            <a:ext cx="3284984" cy="3284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3269540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34481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17032"/>
            <a:ext cx="4176464" cy="279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Медиабезопасность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467600" cy="295232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Обеспечение государством информационной безопасности граждан, защита физического, умственного и нравственного развития, а также человеческого достоинства во всех аудиовизуальных </a:t>
            </a:r>
            <a:r>
              <a:rPr lang="ru-RU" dirty="0" err="1" smtClean="0"/>
              <a:t>медиа-услугах</a:t>
            </a:r>
            <a:r>
              <a:rPr lang="ru-RU" dirty="0" smtClean="0"/>
              <a:t> и электронных СМИ.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260648"/>
          <a:ext cx="820891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88640"/>
          <a:ext cx="806489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476672"/>
            <a:ext cx="6585793" cy="571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318448" cy="544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Анкетирование </a:t>
            </a:r>
            <a:endParaRPr lang="ru-RU" sz="4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755576" y="1052736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90872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237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Урок   медиабезопасности </vt:lpstr>
      <vt:lpstr>Медиабезопасность</vt:lpstr>
      <vt:lpstr>Слайд 3</vt:lpstr>
      <vt:lpstr>Слайд 4</vt:lpstr>
      <vt:lpstr>Слайд 5</vt:lpstr>
      <vt:lpstr>Слайд 6</vt:lpstr>
      <vt:lpstr>Анкетирование </vt:lpstr>
      <vt:lpstr>Слайд 8</vt:lpstr>
      <vt:lpstr>Слайд 9</vt:lpstr>
      <vt:lpstr>Слайд 10</vt:lpstr>
      <vt:lpstr>Слайд 11</vt:lpstr>
      <vt:lpstr>Причины компьютерной зависимости</vt:lpstr>
      <vt:lpstr>Советы родителям</vt:lpstr>
      <vt:lpstr>Гимнастика для глаз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медиабезопасности </dc:title>
  <cp:lastModifiedBy>Пользователь</cp:lastModifiedBy>
  <cp:revision>15</cp:revision>
  <dcterms:modified xsi:type="dcterms:W3CDTF">2014-04-14T12:48:25Z</dcterms:modified>
</cp:coreProperties>
</file>