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23597-8090-40FF-BB96-D93ED73393D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63681-B62C-4CD4-B1A8-2DEA33054D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преподаватель технологии </a:t>
            </a:r>
          </a:p>
          <a:p>
            <a:r>
              <a:rPr lang="ru-RU" b="1" dirty="0" err="1" smtClean="0"/>
              <a:t>Лисичкина</a:t>
            </a:r>
            <a:r>
              <a:rPr lang="ru-RU" b="1" dirty="0" smtClean="0"/>
              <a:t> Зинаида Александровна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75351" cy="2232248"/>
          </a:xfrm>
        </p:spPr>
        <p:txBody>
          <a:bodyPr/>
          <a:lstStyle/>
          <a:p>
            <a:r>
              <a:rPr lang="ru-RU" dirty="0"/>
              <a:t>Народная кукла </a:t>
            </a:r>
            <a:r>
              <a:rPr lang="ru-RU" dirty="0" smtClean="0"/>
              <a:t>«</a:t>
            </a:r>
            <a:r>
              <a:rPr lang="ru-RU" dirty="0" err="1" smtClean="0"/>
              <a:t>Берегиня</a:t>
            </a:r>
            <a:r>
              <a:rPr lang="ru-RU" dirty="0" smtClean="0"/>
              <a:t> дома»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44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Кукла-</a:t>
            </a:r>
            <a:r>
              <a:rPr lang="ru-RU" dirty="0" err="1" smtClean="0"/>
              <a:t>берегиня</a:t>
            </a:r>
            <a:r>
              <a:rPr lang="ru-RU" dirty="0"/>
              <a:t>, защитница от недоброго глаза. Это игрушка, с которой не играли, так как она обладала особенной силой: берегла от болезней, защищала от завистников и недоброжелателей.</a:t>
            </a:r>
          </a:p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Берегини</a:t>
            </a:r>
            <a:r>
              <a:rPr lang="ru-RU" dirty="0" smtClean="0"/>
              <a:t> </a:t>
            </a:r>
            <a:r>
              <a:rPr lang="ru-RU" dirty="0"/>
              <a:t>– куклы без лиц. Лица рисовали только тем куклам, которые затем традиция требовала уничтожить. Например, сжечь (как Масленицу), бросить в реку или разорвать на кусочки.</a:t>
            </a:r>
          </a:p>
        </p:txBody>
      </p:sp>
      <p:pic>
        <p:nvPicPr>
          <p:cNvPr id="2050" name="Picture 2" descr="C:\Users\Юрий\Desktop\bereginya-domajp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2292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2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рий\Desktop\Берегиня\Фото\DSC0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4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3813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352928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Она </a:t>
            </a:r>
            <a:r>
              <a:rPr lang="ru-RU" dirty="0"/>
              <a:t>изготавливается из ненужных лоскутов, которые остались от старых наволочек, рубашек, платьев. Бывает, что жалко выкинуть какую-то памятную вещь, но носить ее уже не будешь. Для нас это то, что нужно, получится  и оберег и память в одной кукле.</a:t>
            </a:r>
          </a:p>
          <a:p>
            <a:pPr marL="4572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древности считалось что, если взять ткань от старой одежды, то кукла оберегает человека сильнее. Может, это было связано с тем, что ткань производили вручную, поэтому она ценилась дороже. Если ваша кукла предназначена в подарок, возьмите тогда лучше новые лоскуты.</a:t>
            </a:r>
          </a:p>
          <a:p>
            <a:pPr marL="45720" indent="0" algn="just">
              <a:buNone/>
            </a:pPr>
            <a:r>
              <a:rPr lang="ru-RU" dirty="0" smtClean="0"/>
              <a:t>	Нам </a:t>
            </a:r>
            <a:r>
              <a:rPr lang="ru-RU" dirty="0"/>
              <a:t>понадобятся также красные прочные нитки. Обычно куклы завязывались красными нитками, потому что именно этот цвет считался </a:t>
            </a:r>
            <a:r>
              <a:rPr lang="ru-RU" dirty="0" err="1"/>
              <a:t>обережным</a:t>
            </a:r>
            <a:r>
              <a:rPr lang="ru-RU" dirty="0"/>
              <a:t>.</a:t>
            </a:r>
          </a:p>
          <a:p>
            <a:pPr marL="45720" indent="0" algn="just">
              <a:buNone/>
            </a:pPr>
            <a:r>
              <a:rPr lang="ru-RU" dirty="0" smtClean="0"/>
              <a:t>	Все </a:t>
            </a:r>
            <a:r>
              <a:rPr lang="ru-RU" dirty="0"/>
              <a:t>лоскуты лучше рвать руками на кусочки нужного размера, но можно также использовать ножницы.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873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b="1" dirty="0"/>
              <a:t>Как делают </a:t>
            </a:r>
            <a:r>
              <a:rPr lang="ru-RU" sz="2600" b="1" dirty="0" err="1"/>
              <a:t>берегинь</a:t>
            </a:r>
            <a:r>
              <a:rPr lang="ru-RU" sz="2600" b="1" dirty="0"/>
              <a:t>?</a:t>
            </a:r>
          </a:p>
          <a:p>
            <a:pPr marL="45720" indent="0">
              <a:buNone/>
            </a:pPr>
            <a:r>
              <a:rPr lang="ru-RU" dirty="0" smtClean="0"/>
              <a:t>	Сделать </a:t>
            </a:r>
            <a:r>
              <a:rPr lang="ru-RU" dirty="0" err="1"/>
              <a:t>берегиню</a:t>
            </a:r>
            <a:r>
              <a:rPr lang="ru-RU" dirty="0"/>
              <a:t> одновременно и просто и сложно. Первое и самое важное правило – её нужно сделать сразу от начала и до конца. Не растягивать удовольствие на неделю, не устраивать перекуры и чаепития в процессе, а сесть и сделать.</a:t>
            </a:r>
          </a:p>
          <a:p>
            <a:pPr marL="45720" indent="0">
              <a:buNone/>
            </a:pPr>
            <a:r>
              <a:rPr lang="ru-RU" dirty="0" smtClean="0"/>
              <a:t>	Делать </a:t>
            </a:r>
            <a:r>
              <a:rPr lang="ru-RU" dirty="0"/>
              <a:t>куклу должен здоровый человек в хорошем настроении. Иначе энергетика у волшебницы-</a:t>
            </a:r>
            <a:r>
              <a:rPr lang="ru-RU" dirty="0" err="1"/>
              <a:t>берегини</a:t>
            </a:r>
            <a:r>
              <a:rPr lang="ru-RU" dirty="0"/>
              <a:t> будет совсем не та. При изготовлении куклы нельзя пользоваться иголкой, а если </a:t>
            </a:r>
            <a:r>
              <a:rPr lang="ru-RU" dirty="0" err="1"/>
              <a:t>берегиню</a:t>
            </a:r>
            <a:r>
              <a:rPr lang="ru-RU" dirty="0"/>
              <a:t> делают для ребенка, то исключают из процесса и ножницы. В этом случае ткань не режут, а рвут руками.</a:t>
            </a:r>
          </a:p>
          <a:p>
            <a:pPr marL="45720" indent="0">
              <a:buNone/>
            </a:pPr>
            <a:r>
              <a:rPr lang="ru-RU" dirty="0" smtClean="0"/>
              <a:t>	Одна </a:t>
            </a:r>
            <a:r>
              <a:rPr lang="ru-RU" dirty="0"/>
              <a:t>из самых трудоемких </a:t>
            </a:r>
            <a:r>
              <a:rPr lang="ru-RU" dirty="0" err="1"/>
              <a:t>берегинь</a:t>
            </a:r>
            <a:r>
              <a:rPr lang="ru-RU" dirty="0"/>
              <a:t> – для мечтающих о замужестве девушек. Сделать нужно парочку – мальчика и девочку. Придется подготовиться заранее – найти материал для юбки девочки. Делается она из рукава рубашки, причем с плеч мужчины с такими качествами, какими должен обладать будущий муж.</a:t>
            </a:r>
          </a:p>
        </p:txBody>
      </p:sp>
    </p:spTree>
    <p:extLst>
      <p:ext uri="{BB962C8B-B14F-4D97-AF65-F5344CB8AC3E}">
        <p14:creationId xmlns:p14="http://schemas.microsoft.com/office/powerpoint/2010/main" val="3416930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	Куклу никогда </a:t>
            </a:r>
            <a:r>
              <a:rPr lang="ru-RU" dirty="0"/>
              <a:t>не выбрасывали, а передавали по наследству. Ими любовались, брали в руки, носили с собой… и наконец, они превратились в игрушки.</a:t>
            </a:r>
          </a:p>
        </p:txBody>
      </p:sp>
      <p:pic>
        <p:nvPicPr>
          <p:cNvPr id="3074" name="Picture 2" descr="C:\Users\Юрий\Desktop\1307215918_c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536504" cy="29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7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27214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dirty="0" smtClean="0"/>
          </a:p>
          <a:p>
            <a:pPr marL="4572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8196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20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Народная кукла «Берегиня дома»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кукла «Берегиня дома»</dc:title>
  <dc:creator>Юрий</dc:creator>
  <cp:lastModifiedBy>Юрий</cp:lastModifiedBy>
  <cp:revision>3</cp:revision>
  <dcterms:created xsi:type="dcterms:W3CDTF">2013-01-29T18:48:49Z</dcterms:created>
  <dcterms:modified xsi:type="dcterms:W3CDTF">2013-01-29T19:07:01Z</dcterms:modified>
</cp:coreProperties>
</file>