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0" r:id="rId4"/>
    <p:sldId id="257" r:id="rId5"/>
    <p:sldId id="258" r:id="rId6"/>
    <p:sldId id="259" r:id="rId7"/>
    <p:sldId id="265" r:id="rId8"/>
    <p:sldId id="261" r:id="rId9"/>
    <p:sldId id="262" r:id="rId10"/>
    <p:sldId id="264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66"/>
    <a:srgbClr val="0000FF"/>
    <a:srgbClr val="FFCCFF"/>
    <a:srgbClr val="FF66CC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981F-0789-4AB6-8172-E9F5B7CB4A9E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80FDD-C214-4F42-B5F2-7133DAB1E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65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0620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0291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8028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13262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64259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948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96043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9067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367789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122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079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92D050"/>
            </a:gs>
            <a:gs pos="57000">
              <a:srgbClr val="FFFF00"/>
            </a:gs>
            <a:gs pos="28000">
              <a:srgbClr val="FFC000"/>
            </a:gs>
            <a:gs pos="0">
              <a:srgbClr val="FF0000"/>
            </a:gs>
            <a:gs pos="100000">
              <a:srgbClr val="FF66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14A7-F513-4290-865F-3BF3AF9C38F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280D-E8F2-468D-A142-6E6927AC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22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"/>
            <a:ext cx="7268344" cy="316835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ОБРАЗОВАТЕЛЬНОЕ УЧРЕЖДЕНИЕ </a:t>
            </a:r>
            <a:br>
              <a:rPr lang="ru-RU" sz="2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МЕЖШКОЛЬНЫЙ УЧЕБНЫЙ КОМБИНАТ №1</a:t>
            </a:r>
            <a:br>
              <a:rPr lang="ru-RU" sz="2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Московского района </a:t>
            </a:r>
            <a:r>
              <a:rPr lang="ru-RU" sz="20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sz="2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b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«Изготовление панно с использованием атласных ленточек для оформления интерьера комнат» </a:t>
            </a:r>
            <a:endParaRPr lang="ru-RU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94920"/>
            <a:ext cx="4464496" cy="206308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b="1" dirty="0">
                <a:solidFill>
                  <a:srgbClr val="00FF00"/>
                </a:solidFill>
              </a:rPr>
              <a:t>Выполнила: ученица</a:t>
            </a:r>
          </a:p>
          <a:p>
            <a:pPr algn="r"/>
            <a:r>
              <a:rPr lang="ru-RU" b="1" dirty="0">
                <a:solidFill>
                  <a:srgbClr val="00FF00"/>
                </a:solidFill>
              </a:rPr>
              <a:t>                                                9 «Б» класса школы №64</a:t>
            </a:r>
          </a:p>
          <a:p>
            <a:pPr algn="r"/>
            <a:r>
              <a:rPr lang="ru-RU" b="1" dirty="0">
                <a:solidFill>
                  <a:srgbClr val="00FF00"/>
                </a:solidFill>
              </a:rPr>
              <a:t>                                  Иванова Ксения</a:t>
            </a:r>
          </a:p>
          <a:p>
            <a:pPr algn="r"/>
            <a:r>
              <a:rPr lang="ru-RU" b="1" dirty="0">
                <a:solidFill>
                  <a:srgbClr val="00FF00"/>
                </a:solidFill>
              </a:rPr>
              <a:t>Руководитель:  учитель технологии первой </a:t>
            </a:r>
          </a:p>
          <a:p>
            <a:pPr algn="r"/>
            <a:r>
              <a:rPr lang="ru-RU" b="1" dirty="0">
                <a:solidFill>
                  <a:srgbClr val="00FF00"/>
                </a:solidFill>
              </a:rPr>
              <a:t>                                                    квалификационной категории </a:t>
            </a:r>
          </a:p>
          <a:p>
            <a:pPr algn="r"/>
            <a:r>
              <a:rPr lang="ru-RU" b="1" dirty="0">
                <a:solidFill>
                  <a:srgbClr val="00FF00"/>
                </a:solidFill>
              </a:rPr>
              <a:t>                                                            </a:t>
            </a:r>
            <a:r>
              <a:rPr lang="ru-RU" b="1" dirty="0" err="1">
                <a:solidFill>
                  <a:srgbClr val="00FF00"/>
                </a:solidFill>
              </a:rPr>
              <a:t>Гиниятуллина</a:t>
            </a:r>
            <a:r>
              <a:rPr lang="ru-RU" b="1" dirty="0">
                <a:solidFill>
                  <a:srgbClr val="00FF00"/>
                </a:solidFill>
              </a:rPr>
              <a:t> Гузель </a:t>
            </a:r>
            <a:r>
              <a:rPr lang="ru-RU" b="1" dirty="0" err="1">
                <a:solidFill>
                  <a:srgbClr val="00FF00"/>
                </a:solidFill>
              </a:rPr>
              <a:t>Фаляхутдиновна</a:t>
            </a:r>
            <a:endParaRPr lang="ru-RU" b="1" dirty="0">
              <a:solidFill>
                <a:srgbClr val="00FF00"/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658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978896" cy="471338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Во время работы, иголки и булавки вкалывать только в подушку;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Нельзя </a:t>
            </a:r>
            <a:r>
              <a:rPr lang="ru-RU" dirty="0">
                <a:solidFill>
                  <a:srgbClr val="7030A0"/>
                </a:solidFill>
              </a:rPr>
              <a:t>брать иголки в рот и вкалывать в одежду;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Не </a:t>
            </a:r>
            <a:r>
              <a:rPr lang="ru-RU" dirty="0">
                <a:solidFill>
                  <a:srgbClr val="7030A0"/>
                </a:solidFill>
              </a:rPr>
              <a:t>шить ржавой иглой;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Кусочки </a:t>
            </a:r>
            <a:r>
              <a:rPr lang="ru-RU" dirty="0">
                <a:solidFill>
                  <a:srgbClr val="7030A0"/>
                </a:solidFill>
              </a:rPr>
              <a:t>сломанной иглы перед выбросом завернуть в плотную </a:t>
            </a:r>
            <a:r>
              <a:rPr lang="ru-RU" dirty="0" smtClean="0">
                <a:solidFill>
                  <a:srgbClr val="7030A0"/>
                </a:solidFill>
              </a:rPr>
              <a:t>бумагу;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Передавать ножницы ручкой вперед.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6279" y="188640"/>
            <a:ext cx="7802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Правила безопасности работы </a:t>
            </a:r>
          </a:p>
        </p:txBody>
      </p:sp>
      <p:pic>
        <p:nvPicPr>
          <p:cNvPr id="5122" name="Picture 2" descr="C:\Users\Гузель\Desktop\рис-ки по лентам\0012-012-Tekhnika-bezopas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73" y="1916832"/>
            <a:ext cx="3670300" cy="313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5558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C:\Program Files\Microsoft Office\MEDIA\OFFICE14\Lines\BD14710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38600" y="6192859"/>
            <a:ext cx="5284047" cy="390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Program Files\Microsoft Office\MEDIA\OFFICE14\Lines\BD14710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041734" y="3041600"/>
            <a:ext cx="5284047" cy="390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1331640" y="476672"/>
            <a:ext cx="5976664" cy="756664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Реклама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2051720" y="1412776"/>
            <a:ext cx="5256584" cy="475252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Down">
              <a:avLst>
                <a:gd name="adj" fmla="val 15499"/>
              </a:avLst>
            </a:prstTxWarp>
            <a:noAutofit/>
          </a:bodyPr>
          <a:lstStyle/>
          <a:p>
            <a:pPr algn="ctr"/>
            <a:r>
              <a:rPr lang="ru-RU" sz="2200" dirty="0" smtClean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Ленты </a:t>
            </a:r>
            <a:r>
              <a:rPr lang="ru-RU" sz="2200" dirty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цветные ты возьми</a:t>
            </a:r>
          </a:p>
          <a:p>
            <a:pPr algn="ctr"/>
            <a:r>
              <a:rPr lang="ru-RU" sz="2200" dirty="0" smtClean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И </a:t>
            </a:r>
            <a:r>
              <a:rPr lang="ru-RU" sz="2200" dirty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вышивать скорей начни, </a:t>
            </a:r>
          </a:p>
          <a:p>
            <a:pPr algn="ctr"/>
            <a:r>
              <a:rPr lang="ru-RU" sz="2200" dirty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Вышивка лентой-</a:t>
            </a:r>
          </a:p>
          <a:p>
            <a:pPr algn="ctr"/>
            <a:r>
              <a:rPr lang="ru-RU" sz="2200" dirty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Хорошее дело,</a:t>
            </a:r>
          </a:p>
          <a:p>
            <a:pPr algn="ctr"/>
            <a:r>
              <a:rPr lang="ru-RU" sz="2200" dirty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Садись за </a:t>
            </a:r>
            <a:r>
              <a:rPr lang="ru-RU" sz="220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нее </a:t>
            </a:r>
            <a:r>
              <a:rPr lang="ru-RU" sz="2200" smtClean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200" dirty="0">
              <a:ln>
                <a:prstDash val="solid"/>
              </a:ln>
              <a:solidFill>
                <a:srgbClr val="9900CC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200" dirty="0">
                <a:ln>
                  <a:prstDash val="solid"/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 лени ты смело!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Program Files\Microsoft Office\MEDIA\CAGCAT10\j02127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0" y="1433380"/>
            <a:ext cx="1286561" cy="1807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\Microsoft Office\MEDIA\OFFICE14\Bullets\BD14792_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19618"/>
            <a:ext cx="280603" cy="28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rogram Files\Microsoft Office\MEDIA\OFFICE14\Bullets\BD14792_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97" y="5290380"/>
            <a:ext cx="792089" cy="792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Program Files\Microsoft Office\MEDIA\OFFICE14\Lines\BD14710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85520" y="2849298"/>
            <a:ext cx="5284047" cy="390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79" y="407282"/>
            <a:ext cx="2010527" cy="28119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6" y="3988955"/>
            <a:ext cx="2010527" cy="2811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61350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541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> </a:t>
            </a: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настоящее время большое внимание уделяется экологии и здоровью человека.  Во время работы я не нанесла никакого вреда окружающей среде. Все материалы экологически чистые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Выполнение проекта способствует развитию и совершенствованию своих  возможностей  в области рукоделия и проектной деятельности, овладение технологического мастерства, развитие художественного вкуса и творческого отношения к выполняемой работе.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404" y="0"/>
            <a:ext cx="5386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Экологическое обоснование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5284" y="2800979"/>
            <a:ext cx="2933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415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60640"/>
          </a:xfrm>
        </p:spPr>
        <p:txBody>
          <a:bodyPr>
            <a:normAutofit fontScale="92500" lnSpcReduction="10000"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данного проекта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и изготовление панно для интерьера комнат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подбор рисунков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подбор материала и лент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соблюдение технологической последовательности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-научиться оценивать свои способности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7"/>
            <a:ext cx="3508276" cy="2407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29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15438"/>
            <a:ext cx="469086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Передо </a:t>
            </a:r>
            <a:r>
              <a:rPr lang="ru-RU" dirty="0">
                <a:solidFill>
                  <a:srgbClr val="7030A0"/>
                </a:solidFill>
              </a:rPr>
              <a:t>мною встала проблема выбора панно и рисунков, чтобы эти изделия хорошо вписывались в интерьер  комнат. Выбирая тот или иной рисунок, человек с развитым вкусом и воображением вносит в него и что-то своё, свойственное только ему.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  Я  решила взять для оформления интерьера рисунок «Денежного дерева», «Корзину цветов», вышивку по гобелену «Полевые ромашки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053" name="Picture 5" descr="C:\Users\Гузель\Desktop\проект\P312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4" y="3861763"/>
            <a:ext cx="2016167" cy="268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4095" y="136691"/>
            <a:ext cx="684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Обоснование выбора темы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 descr="C:\Users\Гузель\Desktop\проект\P3050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4" y="908720"/>
            <a:ext cx="1981350" cy="2641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узель\Desktop\проект\P3050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34386"/>
            <a:ext cx="2268703" cy="3024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3107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ои документы\Гобелен\0_47e9_88cd8efd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880320" cy="3931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6016624" cy="16561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u="sng" dirty="0" smtClean="0"/>
              <a:t> </a:t>
            </a:r>
            <a:r>
              <a:rPr lang="ru-RU" b="1" i="1" u="sng" dirty="0" smtClean="0">
                <a:solidFill>
                  <a:srgbClr val="7030A0"/>
                </a:solidFill>
              </a:rPr>
              <a:t>Вышивка </a:t>
            </a:r>
            <a:r>
              <a:rPr lang="ru-RU" b="1" dirty="0" smtClean="0">
                <a:solidFill>
                  <a:srgbClr val="7030A0"/>
                </a:solidFill>
              </a:rPr>
              <a:t>является одним из самых древних видов народного творчества. Первые ее элементы возникли в период первобытнообщинного строя. Тогда вместо лент использовались полоски кожи, с помощью которых создавались выразительные узоры.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52" y="946711"/>
            <a:ext cx="2520280" cy="3505990"/>
          </a:xfrm>
          <a:prstGeom prst="rect">
            <a:avLst/>
          </a:prstGeom>
        </p:spPr>
      </p:pic>
      <p:pic>
        <p:nvPicPr>
          <p:cNvPr id="1026" name="Picture 2" descr="roco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43" y="3789040"/>
            <a:ext cx="43481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5124" y="23381"/>
            <a:ext cx="89372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 вышивки ленточками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5749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" y="0"/>
            <a:ext cx="9187539" cy="6890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585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Гузель\Desktop\рис-ки по лентам\0003-003-Dlja-togo-chtoby-vyshivat-lentami-neobkhodimo-SHjolkovye-lentoch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01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3943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2051720" y="1988840"/>
            <a:ext cx="4680544" cy="3600419"/>
          </a:xfrm>
          <a:custGeom>
            <a:avLst/>
            <a:gdLst>
              <a:gd name="connsiteX0" fmla="*/ -12 w 4680520"/>
              <a:gd name="connsiteY0" fmla="*/ 2315441 h 3600400"/>
              <a:gd name="connsiteX1" fmla="*/ 720745 w 4680520"/>
              <a:gd name="connsiteY1" fmla="*/ 1602338 h 3600400"/>
              <a:gd name="connsiteX2" fmla="*/ 463515 w 4680520"/>
              <a:gd name="connsiteY2" fmla="*/ 713106 h 3600400"/>
              <a:gd name="connsiteX3" fmla="*/ 1619516 w 4680520"/>
              <a:gd name="connsiteY3" fmla="*/ 713108 h 3600400"/>
              <a:gd name="connsiteX4" fmla="*/ 2340260 w 4680520"/>
              <a:gd name="connsiteY4" fmla="*/ 0 h 3600400"/>
              <a:gd name="connsiteX5" fmla="*/ 3061004 w 4680520"/>
              <a:gd name="connsiteY5" fmla="*/ 713108 h 3600400"/>
              <a:gd name="connsiteX6" fmla="*/ 4217005 w 4680520"/>
              <a:gd name="connsiteY6" fmla="*/ 713106 h 3600400"/>
              <a:gd name="connsiteX7" fmla="*/ 3959775 w 4680520"/>
              <a:gd name="connsiteY7" fmla="*/ 1602338 h 3600400"/>
              <a:gd name="connsiteX8" fmla="*/ 4680532 w 4680520"/>
              <a:gd name="connsiteY8" fmla="*/ 2315441 h 3600400"/>
              <a:gd name="connsiteX9" fmla="*/ 3639005 w 4680520"/>
              <a:gd name="connsiteY9" fmla="*/ 2711186 h 3600400"/>
              <a:gd name="connsiteX10" fmla="*/ 3381768 w 4680520"/>
              <a:gd name="connsiteY10" fmla="*/ 3600419 h 3600400"/>
              <a:gd name="connsiteX11" fmla="*/ 2340260 w 4680520"/>
              <a:gd name="connsiteY11" fmla="*/ 3204670 h 3600400"/>
              <a:gd name="connsiteX12" fmla="*/ 1298752 w 4680520"/>
              <a:gd name="connsiteY12" fmla="*/ 3600419 h 3600400"/>
              <a:gd name="connsiteX13" fmla="*/ 1041515 w 4680520"/>
              <a:gd name="connsiteY13" fmla="*/ 2711186 h 3600400"/>
              <a:gd name="connsiteX14" fmla="*/ -12 w 4680520"/>
              <a:gd name="connsiteY14" fmla="*/ 2315441 h 3600400"/>
              <a:gd name="connsiteX0" fmla="*/ 0 w 4680544"/>
              <a:gd name="connsiteY0" fmla="*/ 2315441 h 3600419"/>
              <a:gd name="connsiteX1" fmla="*/ 720757 w 4680544"/>
              <a:gd name="connsiteY1" fmla="*/ 1602338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3061016 w 4680544"/>
              <a:gd name="connsiteY5" fmla="*/ 713108 h 3600419"/>
              <a:gd name="connsiteX6" fmla="*/ 4217017 w 4680544"/>
              <a:gd name="connsiteY6" fmla="*/ 713106 h 3600419"/>
              <a:gd name="connsiteX7" fmla="*/ 3959787 w 4680544"/>
              <a:gd name="connsiteY7" fmla="*/ 1602338 h 3600419"/>
              <a:gd name="connsiteX8" fmla="*/ 4680544 w 4680544"/>
              <a:gd name="connsiteY8" fmla="*/ 2315441 h 3600419"/>
              <a:gd name="connsiteX9" fmla="*/ 3639017 w 4680544"/>
              <a:gd name="connsiteY9" fmla="*/ 2711186 h 3600419"/>
              <a:gd name="connsiteX10" fmla="*/ 3381780 w 4680544"/>
              <a:gd name="connsiteY10" fmla="*/ 3600419 h 3600419"/>
              <a:gd name="connsiteX11" fmla="*/ 2340272 w 4680544"/>
              <a:gd name="connsiteY11" fmla="*/ 3204670 h 3600419"/>
              <a:gd name="connsiteX12" fmla="*/ 1298764 w 4680544"/>
              <a:gd name="connsiteY12" fmla="*/ 3600419 h 3600419"/>
              <a:gd name="connsiteX13" fmla="*/ 1041527 w 4680544"/>
              <a:gd name="connsiteY13" fmla="*/ 2711186 h 3600419"/>
              <a:gd name="connsiteX14" fmla="*/ 0 w 4680544"/>
              <a:gd name="connsiteY14" fmla="*/ 2315441 h 3600419"/>
              <a:gd name="connsiteX0" fmla="*/ 0 w 4680544"/>
              <a:gd name="connsiteY0" fmla="*/ 2315441 h 3600419"/>
              <a:gd name="connsiteX1" fmla="*/ 720757 w 4680544"/>
              <a:gd name="connsiteY1" fmla="*/ 1602338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2880907 w 4680544"/>
              <a:gd name="connsiteY5" fmla="*/ 1114890 h 3600419"/>
              <a:gd name="connsiteX6" fmla="*/ 4217017 w 4680544"/>
              <a:gd name="connsiteY6" fmla="*/ 713106 h 3600419"/>
              <a:gd name="connsiteX7" fmla="*/ 3959787 w 4680544"/>
              <a:gd name="connsiteY7" fmla="*/ 1602338 h 3600419"/>
              <a:gd name="connsiteX8" fmla="*/ 4680544 w 4680544"/>
              <a:gd name="connsiteY8" fmla="*/ 2315441 h 3600419"/>
              <a:gd name="connsiteX9" fmla="*/ 3639017 w 4680544"/>
              <a:gd name="connsiteY9" fmla="*/ 2711186 h 3600419"/>
              <a:gd name="connsiteX10" fmla="*/ 3381780 w 4680544"/>
              <a:gd name="connsiteY10" fmla="*/ 3600419 h 3600419"/>
              <a:gd name="connsiteX11" fmla="*/ 2340272 w 4680544"/>
              <a:gd name="connsiteY11" fmla="*/ 3204670 h 3600419"/>
              <a:gd name="connsiteX12" fmla="*/ 1298764 w 4680544"/>
              <a:gd name="connsiteY12" fmla="*/ 3600419 h 3600419"/>
              <a:gd name="connsiteX13" fmla="*/ 1041527 w 4680544"/>
              <a:gd name="connsiteY13" fmla="*/ 2711186 h 3600419"/>
              <a:gd name="connsiteX14" fmla="*/ 0 w 4680544"/>
              <a:gd name="connsiteY14" fmla="*/ 2315441 h 3600419"/>
              <a:gd name="connsiteX0" fmla="*/ 0 w 4680544"/>
              <a:gd name="connsiteY0" fmla="*/ 2315441 h 3600419"/>
              <a:gd name="connsiteX1" fmla="*/ 720757 w 4680544"/>
              <a:gd name="connsiteY1" fmla="*/ 1602338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2880907 w 4680544"/>
              <a:gd name="connsiteY5" fmla="*/ 1114890 h 3600419"/>
              <a:gd name="connsiteX6" fmla="*/ 4217017 w 4680544"/>
              <a:gd name="connsiteY6" fmla="*/ 713106 h 3600419"/>
              <a:gd name="connsiteX7" fmla="*/ 3544151 w 4680544"/>
              <a:gd name="connsiteY7" fmla="*/ 1810156 h 3600419"/>
              <a:gd name="connsiteX8" fmla="*/ 4680544 w 4680544"/>
              <a:gd name="connsiteY8" fmla="*/ 2315441 h 3600419"/>
              <a:gd name="connsiteX9" fmla="*/ 3639017 w 4680544"/>
              <a:gd name="connsiteY9" fmla="*/ 2711186 h 3600419"/>
              <a:gd name="connsiteX10" fmla="*/ 3381780 w 4680544"/>
              <a:gd name="connsiteY10" fmla="*/ 3600419 h 3600419"/>
              <a:gd name="connsiteX11" fmla="*/ 2340272 w 4680544"/>
              <a:gd name="connsiteY11" fmla="*/ 3204670 h 3600419"/>
              <a:gd name="connsiteX12" fmla="*/ 1298764 w 4680544"/>
              <a:gd name="connsiteY12" fmla="*/ 3600419 h 3600419"/>
              <a:gd name="connsiteX13" fmla="*/ 1041527 w 4680544"/>
              <a:gd name="connsiteY13" fmla="*/ 2711186 h 3600419"/>
              <a:gd name="connsiteX14" fmla="*/ 0 w 4680544"/>
              <a:gd name="connsiteY14" fmla="*/ 2315441 h 3600419"/>
              <a:gd name="connsiteX0" fmla="*/ 0 w 4680544"/>
              <a:gd name="connsiteY0" fmla="*/ 2315441 h 3600419"/>
              <a:gd name="connsiteX1" fmla="*/ 720757 w 4680544"/>
              <a:gd name="connsiteY1" fmla="*/ 1602338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2880907 w 4680544"/>
              <a:gd name="connsiteY5" fmla="*/ 1114890 h 3600419"/>
              <a:gd name="connsiteX6" fmla="*/ 4217017 w 4680544"/>
              <a:gd name="connsiteY6" fmla="*/ 713106 h 3600419"/>
              <a:gd name="connsiteX7" fmla="*/ 3544151 w 4680544"/>
              <a:gd name="connsiteY7" fmla="*/ 1810156 h 3600419"/>
              <a:gd name="connsiteX8" fmla="*/ 4680544 w 4680544"/>
              <a:gd name="connsiteY8" fmla="*/ 2315441 h 3600419"/>
              <a:gd name="connsiteX9" fmla="*/ 3223380 w 4680544"/>
              <a:gd name="connsiteY9" fmla="*/ 2531077 h 3600419"/>
              <a:gd name="connsiteX10" fmla="*/ 3381780 w 4680544"/>
              <a:gd name="connsiteY10" fmla="*/ 3600419 h 3600419"/>
              <a:gd name="connsiteX11" fmla="*/ 2340272 w 4680544"/>
              <a:gd name="connsiteY11" fmla="*/ 3204670 h 3600419"/>
              <a:gd name="connsiteX12" fmla="*/ 1298764 w 4680544"/>
              <a:gd name="connsiteY12" fmla="*/ 3600419 h 3600419"/>
              <a:gd name="connsiteX13" fmla="*/ 1041527 w 4680544"/>
              <a:gd name="connsiteY13" fmla="*/ 2711186 h 3600419"/>
              <a:gd name="connsiteX14" fmla="*/ 0 w 4680544"/>
              <a:gd name="connsiteY14" fmla="*/ 2315441 h 3600419"/>
              <a:gd name="connsiteX0" fmla="*/ 0 w 4680544"/>
              <a:gd name="connsiteY0" fmla="*/ 2315441 h 3600419"/>
              <a:gd name="connsiteX1" fmla="*/ 720757 w 4680544"/>
              <a:gd name="connsiteY1" fmla="*/ 1602338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2880907 w 4680544"/>
              <a:gd name="connsiteY5" fmla="*/ 1114890 h 3600419"/>
              <a:gd name="connsiteX6" fmla="*/ 4217017 w 4680544"/>
              <a:gd name="connsiteY6" fmla="*/ 713106 h 3600419"/>
              <a:gd name="connsiteX7" fmla="*/ 3544151 w 4680544"/>
              <a:gd name="connsiteY7" fmla="*/ 1810156 h 3600419"/>
              <a:gd name="connsiteX8" fmla="*/ 4680544 w 4680544"/>
              <a:gd name="connsiteY8" fmla="*/ 2315441 h 3600419"/>
              <a:gd name="connsiteX9" fmla="*/ 3223380 w 4680544"/>
              <a:gd name="connsiteY9" fmla="*/ 2531077 h 3600419"/>
              <a:gd name="connsiteX10" fmla="*/ 3381780 w 4680544"/>
              <a:gd name="connsiteY10" fmla="*/ 3600419 h 3600419"/>
              <a:gd name="connsiteX11" fmla="*/ 2298708 w 4680544"/>
              <a:gd name="connsiteY11" fmla="*/ 2622779 h 3600419"/>
              <a:gd name="connsiteX12" fmla="*/ 1298764 w 4680544"/>
              <a:gd name="connsiteY12" fmla="*/ 3600419 h 3600419"/>
              <a:gd name="connsiteX13" fmla="*/ 1041527 w 4680544"/>
              <a:gd name="connsiteY13" fmla="*/ 2711186 h 3600419"/>
              <a:gd name="connsiteX14" fmla="*/ 0 w 4680544"/>
              <a:gd name="connsiteY14" fmla="*/ 2315441 h 3600419"/>
              <a:gd name="connsiteX0" fmla="*/ 0 w 4680544"/>
              <a:gd name="connsiteY0" fmla="*/ 2315441 h 3600419"/>
              <a:gd name="connsiteX1" fmla="*/ 720757 w 4680544"/>
              <a:gd name="connsiteY1" fmla="*/ 1602338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2880907 w 4680544"/>
              <a:gd name="connsiteY5" fmla="*/ 1114890 h 3600419"/>
              <a:gd name="connsiteX6" fmla="*/ 4217017 w 4680544"/>
              <a:gd name="connsiteY6" fmla="*/ 713106 h 3600419"/>
              <a:gd name="connsiteX7" fmla="*/ 3544151 w 4680544"/>
              <a:gd name="connsiteY7" fmla="*/ 1810156 h 3600419"/>
              <a:gd name="connsiteX8" fmla="*/ 4680544 w 4680544"/>
              <a:gd name="connsiteY8" fmla="*/ 2315441 h 3600419"/>
              <a:gd name="connsiteX9" fmla="*/ 3223380 w 4680544"/>
              <a:gd name="connsiteY9" fmla="*/ 2531077 h 3600419"/>
              <a:gd name="connsiteX10" fmla="*/ 3381780 w 4680544"/>
              <a:gd name="connsiteY10" fmla="*/ 3600419 h 3600419"/>
              <a:gd name="connsiteX11" fmla="*/ 2298708 w 4680544"/>
              <a:gd name="connsiteY11" fmla="*/ 2622779 h 3600419"/>
              <a:gd name="connsiteX12" fmla="*/ 1298764 w 4680544"/>
              <a:gd name="connsiteY12" fmla="*/ 3600419 h 3600419"/>
              <a:gd name="connsiteX13" fmla="*/ 1498727 w 4680544"/>
              <a:gd name="connsiteY13" fmla="*/ 2212423 h 3600419"/>
              <a:gd name="connsiteX14" fmla="*/ 0 w 4680544"/>
              <a:gd name="connsiteY14" fmla="*/ 2315441 h 3600419"/>
              <a:gd name="connsiteX0" fmla="*/ 0 w 4680544"/>
              <a:gd name="connsiteY0" fmla="*/ 2315441 h 3600419"/>
              <a:gd name="connsiteX1" fmla="*/ 1579739 w 4680544"/>
              <a:gd name="connsiteY1" fmla="*/ 1643902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2880907 w 4680544"/>
              <a:gd name="connsiteY5" fmla="*/ 1114890 h 3600419"/>
              <a:gd name="connsiteX6" fmla="*/ 4217017 w 4680544"/>
              <a:gd name="connsiteY6" fmla="*/ 713106 h 3600419"/>
              <a:gd name="connsiteX7" fmla="*/ 3544151 w 4680544"/>
              <a:gd name="connsiteY7" fmla="*/ 1810156 h 3600419"/>
              <a:gd name="connsiteX8" fmla="*/ 4680544 w 4680544"/>
              <a:gd name="connsiteY8" fmla="*/ 2315441 h 3600419"/>
              <a:gd name="connsiteX9" fmla="*/ 3223380 w 4680544"/>
              <a:gd name="connsiteY9" fmla="*/ 2531077 h 3600419"/>
              <a:gd name="connsiteX10" fmla="*/ 3381780 w 4680544"/>
              <a:gd name="connsiteY10" fmla="*/ 3600419 h 3600419"/>
              <a:gd name="connsiteX11" fmla="*/ 2298708 w 4680544"/>
              <a:gd name="connsiteY11" fmla="*/ 2622779 h 3600419"/>
              <a:gd name="connsiteX12" fmla="*/ 1298764 w 4680544"/>
              <a:gd name="connsiteY12" fmla="*/ 3600419 h 3600419"/>
              <a:gd name="connsiteX13" fmla="*/ 1498727 w 4680544"/>
              <a:gd name="connsiteY13" fmla="*/ 2212423 h 3600419"/>
              <a:gd name="connsiteX14" fmla="*/ 0 w 4680544"/>
              <a:gd name="connsiteY14" fmla="*/ 2315441 h 3600419"/>
              <a:gd name="connsiteX0" fmla="*/ 0 w 4680544"/>
              <a:gd name="connsiteY0" fmla="*/ 2315441 h 3600419"/>
              <a:gd name="connsiteX1" fmla="*/ 1330358 w 4680544"/>
              <a:gd name="connsiteY1" fmla="*/ 1602339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2880907 w 4680544"/>
              <a:gd name="connsiteY5" fmla="*/ 1114890 h 3600419"/>
              <a:gd name="connsiteX6" fmla="*/ 4217017 w 4680544"/>
              <a:gd name="connsiteY6" fmla="*/ 713106 h 3600419"/>
              <a:gd name="connsiteX7" fmla="*/ 3544151 w 4680544"/>
              <a:gd name="connsiteY7" fmla="*/ 1810156 h 3600419"/>
              <a:gd name="connsiteX8" fmla="*/ 4680544 w 4680544"/>
              <a:gd name="connsiteY8" fmla="*/ 2315441 h 3600419"/>
              <a:gd name="connsiteX9" fmla="*/ 3223380 w 4680544"/>
              <a:gd name="connsiteY9" fmla="*/ 2531077 h 3600419"/>
              <a:gd name="connsiteX10" fmla="*/ 3381780 w 4680544"/>
              <a:gd name="connsiteY10" fmla="*/ 3600419 h 3600419"/>
              <a:gd name="connsiteX11" fmla="*/ 2298708 w 4680544"/>
              <a:gd name="connsiteY11" fmla="*/ 2622779 h 3600419"/>
              <a:gd name="connsiteX12" fmla="*/ 1298764 w 4680544"/>
              <a:gd name="connsiteY12" fmla="*/ 3600419 h 3600419"/>
              <a:gd name="connsiteX13" fmla="*/ 1498727 w 4680544"/>
              <a:gd name="connsiteY13" fmla="*/ 2212423 h 3600419"/>
              <a:gd name="connsiteX14" fmla="*/ 0 w 4680544"/>
              <a:gd name="connsiteY14" fmla="*/ 2315441 h 3600419"/>
              <a:gd name="connsiteX0" fmla="*/ 0 w 4680544"/>
              <a:gd name="connsiteY0" fmla="*/ 2315441 h 3600419"/>
              <a:gd name="connsiteX1" fmla="*/ 1330358 w 4680544"/>
              <a:gd name="connsiteY1" fmla="*/ 1602339 h 3600419"/>
              <a:gd name="connsiteX2" fmla="*/ 463527 w 4680544"/>
              <a:gd name="connsiteY2" fmla="*/ 713106 h 3600419"/>
              <a:gd name="connsiteX3" fmla="*/ 1868909 w 4680544"/>
              <a:gd name="connsiteY3" fmla="*/ 1101035 h 3600419"/>
              <a:gd name="connsiteX4" fmla="*/ 2340272 w 4680544"/>
              <a:gd name="connsiteY4" fmla="*/ 0 h 3600419"/>
              <a:gd name="connsiteX5" fmla="*/ 2880907 w 4680544"/>
              <a:gd name="connsiteY5" fmla="*/ 1114890 h 3600419"/>
              <a:gd name="connsiteX6" fmla="*/ 4217017 w 4680544"/>
              <a:gd name="connsiteY6" fmla="*/ 713106 h 3600419"/>
              <a:gd name="connsiteX7" fmla="*/ 3544151 w 4680544"/>
              <a:gd name="connsiteY7" fmla="*/ 1810156 h 3600419"/>
              <a:gd name="connsiteX8" fmla="*/ 4680544 w 4680544"/>
              <a:gd name="connsiteY8" fmla="*/ 2315441 h 3600419"/>
              <a:gd name="connsiteX9" fmla="*/ 3223380 w 4680544"/>
              <a:gd name="connsiteY9" fmla="*/ 2531077 h 3600419"/>
              <a:gd name="connsiteX10" fmla="*/ 3381780 w 4680544"/>
              <a:gd name="connsiteY10" fmla="*/ 3600419 h 3600419"/>
              <a:gd name="connsiteX11" fmla="*/ 2298708 w 4680544"/>
              <a:gd name="connsiteY11" fmla="*/ 2622779 h 3600419"/>
              <a:gd name="connsiteX12" fmla="*/ 1298764 w 4680544"/>
              <a:gd name="connsiteY12" fmla="*/ 3600419 h 3600419"/>
              <a:gd name="connsiteX13" fmla="*/ 1498727 w 4680544"/>
              <a:gd name="connsiteY13" fmla="*/ 2281696 h 3600419"/>
              <a:gd name="connsiteX14" fmla="*/ 0 w 4680544"/>
              <a:gd name="connsiteY14" fmla="*/ 2315441 h 360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80544" h="3600419">
                <a:moveTo>
                  <a:pt x="0" y="2315441"/>
                </a:moveTo>
                <a:lnTo>
                  <a:pt x="1330358" y="1602339"/>
                </a:lnTo>
                <a:lnTo>
                  <a:pt x="463527" y="713106"/>
                </a:lnTo>
                <a:lnTo>
                  <a:pt x="1868909" y="1101035"/>
                </a:lnTo>
                <a:lnTo>
                  <a:pt x="2340272" y="0"/>
                </a:lnTo>
                <a:lnTo>
                  <a:pt x="2880907" y="1114890"/>
                </a:lnTo>
                <a:lnTo>
                  <a:pt x="4217017" y="713106"/>
                </a:lnTo>
                <a:lnTo>
                  <a:pt x="3544151" y="1810156"/>
                </a:lnTo>
                <a:lnTo>
                  <a:pt x="4680544" y="2315441"/>
                </a:lnTo>
                <a:lnTo>
                  <a:pt x="3223380" y="2531077"/>
                </a:lnTo>
                <a:lnTo>
                  <a:pt x="3381780" y="3600419"/>
                </a:lnTo>
                <a:lnTo>
                  <a:pt x="2298708" y="2622779"/>
                </a:lnTo>
                <a:lnTo>
                  <a:pt x="1298764" y="3600419"/>
                </a:lnTo>
                <a:lnTo>
                  <a:pt x="1498727" y="2281696"/>
                </a:lnTo>
                <a:lnTo>
                  <a:pt x="0" y="2315441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23393" y="1660158"/>
            <a:ext cx="218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Выбор материала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378" y="2060268"/>
            <a:ext cx="2215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Соотношение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ц</a:t>
            </a:r>
            <a:r>
              <a:rPr lang="ru-RU" sz="2000" b="1" dirty="0" smtClean="0">
                <a:solidFill>
                  <a:srgbClr val="FF0000"/>
                </a:solidFill>
              </a:rPr>
              <a:t>ветов в вышивке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136078"/>
            <a:ext cx="2092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Инструменты 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приспособления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6244" y="5617178"/>
            <a:ext cx="2320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Уход за вышитыми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изделиями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0501" y="5628507"/>
            <a:ext cx="2459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Технологическая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последовательность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9073" y="2314778"/>
            <a:ext cx="1198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Реклама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5003" y="4112133"/>
            <a:ext cx="1937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Экономическое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обоснование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09640" y="3212748"/>
            <a:ext cx="2090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5544" y="332656"/>
            <a:ext cx="7658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Звездочка обдумывания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843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032448" cy="233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197" y="1392149"/>
            <a:ext cx="30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1.Закрепление ленты в игле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5" name="Picture 3" descr="034 - копия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6793743" cy="16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4427820"/>
            <a:ext cx="353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2.Выполнение «прямого стежка»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6" name="Picture 4" descr="C:\Users\Гузель\Desktop\проект\P31203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64" y="1392149"/>
            <a:ext cx="2273300" cy="3031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874" y="0"/>
            <a:ext cx="920845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Технологическая </a:t>
            </a:r>
            <a:r>
              <a:rPr lang="ru-RU" sz="4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последовательность</a:t>
            </a:r>
            <a:endParaRPr lang="ru-RU" sz="4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805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034 - копия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1" y="1067809"/>
            <a:ext cx="669152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74069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3.«Перекрученный </a:t>
            </a:r>
            <a:r>
              <a:rPr lang="ru-RU" b="1" dirty="0">
                <a:solidFill>
                  <a:srgbClr val="0000FF"/>
                </a:solidFill>
              </a:rPr>
              <a:t>стежок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9" name="Picture 3" descr="uroki-vyshivki-lentami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64" y="3829520"/>
            <a:ext cx="50895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3366655"/>
            <a:ext cx="272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4.«Французские </a:t>
            </a:r>
            <a:r>
              <a:rPr lang="ru-RU" b="1" dirty="0">
                <a:solidFill>
                  <a:srgbClr val="0000FF"/>
                </a:solidFill>
              </a:rPr>
              <a:t>узелки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100" name="Picture 4" descr="C:\Users\Гузель\Desktop\проект\P3120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7555"/>
            <a:ext cx="2376264" cy="3167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456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271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МУНИЦИПАЛЬНОЕ  БЮДЖЕТНОЕ ОБРАЗОВАТЕЛЬНОЕ УЧРЕЖДЕНИЕ  МЕЖШКОЛЬНЫЙ УЧЕБНЫЙ КОМБИНАТ №1 Московского района г.Казани    ТВОРЧЕСКИЙ ПРОЕКТ Тема:   «Изготовление панно с использованием атласных ленточек для оформления интерьера комнат» </vt:lpstr>
      <vt:lpstr>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В настоящее время большое внимание уделяется экологии и здоровью человека.  Во время работы я не нанесла никакого вреда окружающей среде. Все материалы экологически чистые.        Выполнение проекта способствует развитию и совершенствованию своих  возможностей  в области рукоделия и проектной деятельности, овладение технологического мастерства, развитие художественного вкуса и творческого отношения к выполняемой работе.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Гузель</cp:lastModifiedBy>
  <cp:revision>48</cp:revision>
  <dcterms:created xsi:type="dcterms:W3CDTF">2012-03-26T15:35:51Z</dcterms:created>
  <dcterms:modified xsi:type="dcterms:W3CDTF">2013-02-20T15:55:23Z</dcterms:modified>
</cp:coreProperties>
</file>