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A3E68-75FA-421F-83E0-1EADEAA9DA65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8CB03-23F9-46BB-971B-2BD5A5261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A3E68-75FA-421F-83E0-1EADEAA9DA65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8CB03-23F9-46BB-971B-2BD5A5261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A3E68-75FA-421F-83E0-1EADEAA9DA65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8CB03-23F9-46BB-971B-2BD5A5261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A3E68-75FA-421F-83E0-1EADEAA9DA65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8CB03-23F9-46BB-971B-2BD5A5261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A3E68-75FA-421F-83E0-1EADEAA9DA65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8CB03-23F9-46BB-971B-2BD5A5261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A3E68-75FA-421F-83E0-1EADEAA9DA65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8CB03-23F9-46BB-971B-2BD5A5261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A3E68-75FA-421F-83E0-1EADEAA9DA65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8CB03-23F9-46BB-971B-2BD5A5261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A3E68-75FA-421F-83E0-1EADEAA9DA65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8CB03-23F9-46BB-971B-2BD5A5261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A3E68-75FA-421F-83E0-1EADEAA9DA65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8CB03-23F9-46BB-971B-2BD5A5261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A3E68-75FA-421F-83E0-1EADEAA9DA65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8CB03-23F9-46BB-971B-2BD5A5261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A3E68-75FA-421F-83E0-1EADEAA9DA65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FB8CB03-23F9-46BB-971B-2BD5A52619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3A3E68-75FA-421F-83E0-1EADEAA9DA65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FB8CB03-23F9-46BB-971B-2BD5A526194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600" i="1" dirty="0" smtClean="0">
                <a:solidFill>
                  <a:schemeClr val="tx1"/>
                </a:solidFill>
              </a:rPr>
              <a:t>ВЫПОЛНЯЕМ ТВОРЧЕСКИЙ ПРОЕКТ ПО   ТЕХНОЛОГИИ</a:t>
            </a:r>
            <a:endParaRPr lang="ru-RU" sz="6600" i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293096"/>
            <a:ext cx="7854696" cy="1584176"/>
          </a:xfrm>
        </p:spPr>
        <p:txBody>
          <a:bodyPr>
            <a:normAutofit/>
          </a:bodyPr>
          <a:lstStyle/>
          <a:p>
            <a:pPr algn="ctr"/>
            <a:r>
              <a:rPr lang="ru-RU" sz="4000" i="1" dirty="0" smtClean="0"/>
              <a:t>Памятка для учащихся</a:t>
            </a:r>
            <a:endParaRPr lang="ru-RU" sz="4000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0"/>
            <a:ext cx="7772400" cy="2996952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/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i="1" dirty="0" smtClean="0">
                <a:solidFill>
                  <a:schemeClr val="tx1"/>
                </a:solidFill>
              </a:rPr>
              <a:t>Разработка технологического процесса и конструкторско-технологической документации.</a:t>
            </a:r>
            <a:r>
              <a:rPr lang="ru-RU" sz="4000" dirty="0" smtClean="0">
                <a:solidFill>
                  <a:schemeClr val="tx1"/>
                </a:solidFill>
              </a:rPr>
              <a:t/>
            </a:r>
            <a:br>
              <a:rPr lang="ru-RU" sz="4000" dirty="0" smtClean="0">
                <a:solidFill>
                  <a:schemeClr val="tx1"/>
                </a:solidFill>
              </a:rPr>
            </a:b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636912"/>
            <a:ext cx="7772400" cy="345638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* Составь </a:t>
            </a:r>
            <a:r>
              <a:rPr lang="ru-RU" sz="2800" dirty="0" smtClean="0"/>
              <a:t>план изготовления изделия.</a:t>
            </a:r>
          </a:p>
          <a:p>
            <a:r>
              <a:rPr lang="ru-RU" sz="2800" dirty="0" smtClean="0"/>
              <a:t>* Составь </a:t>
            </a:r>
            <a:r>
              <a:rPr lang="ru-RU" sz="2800" dirty="0" smtClean="0"/>
              <a:t>технологические карты </a:t>
            </a:r>
            <a:endParaRPr lang="ru-RU" sz="2800" dirty="0" smtClean="0"/>
          </a:p>
          <a:p>
            <a:r>
              <a:rPr lang="ru-RU" sz="2800" dirty="0" smtClean="0"/>
              <a:t>   на </a:t>
            </a:r>
            <a:r>
              <a:rPr lang="ru-RU" sz="2800" dirty="0" smtClean="0"/>
              <a:t>изготовление всех деталей </a:t>
            </a:r>
            <a:endParaRPr lang="ru-RU" sz="2800" dirty="0" smtClean="0"/>
          </a:p>
          <a:p>
            <a:r>
              <a:rPr lang="ru-RU" sz="2800" dirty="0" smtClean="0"/>
              <a:t>   изделия </a:t>
            </a:r>
            <a:r>
              <a:rPr lang="ru-RU" sz="2800" dirty="0" smtClean="0"/>
              <a:t>и его сборку.</a:t>
            </a:r>
          </a:p>
          <a:p>
            <a:endParaRPr lang="ru-RU" sz="2800" dirty="0"/>
          </a:p>
        </p:txBody>
      </p:sp>
      <p:pic>
        <p:nvPicPr>
          <p:cNvPr id="2050" name="Picture 2" descr="D:\05110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857" y="2553238"/>
            <a:ext cx="3657143" cy="430476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332656"/>
            <a:ext cx="7772400" cy="1872208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Изготовление изделия.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412776"/>
            <a:ext cx="7772400" cy="2448272"/>
          </a:xfrm>
        </p:spPr>
        <p:txBody>
          <a:bodyPr>
            <a:normAutofit lnSpcReduction="10000"/>
          </a:bodyPr>
          <a:lstStyle/>
          <a:p>
            <a:r>
              <a:rPr lang="ru-RU" sz="3000" dirty="0" smtClean="0"/>
              <a:t>* Бережно </a:t>
            </a:r>
            <a:r>
              <a:rPr lang="ru-RU" sz="3000" dirty="0" smtClean="0"/>
              <a:t>относись к материалам, школьному </a:t>
            </a:r>
            <a:r>
              <a:rPr lang="ru-RU" sz="3000" dirty="0" smtClean="0"/>
              <a:t>оборудованию.</a:t>
            </a:r>
          </a:p>
          <a:p>
            <a:r>
              <a:rPr lang="ru-RU" sz="3000" dirty="0" smtClean="0"/>
              <a:t>* </a:t>
            </a:r>
            <a:r>
              <a:rPr lang="ru-RU" sz="3000" dirty="0" smtClean="0"/>
              <a:t>С</a:t>
            </a:r>
            <a:r>
              <a:rPr lang="ru-RU" sz="3000" dirty="0" smtClean="0"/>
              <a:t>облюдай </a:t>
            </a:r>
            <a:r>
              <a:rPr lang="ru-RU" sz="3000" dirty="0" smtClean="0"/>
              <a:t>технологические и трудовые дисциплины, культуру </a:t>
            </a:r>
            <a:r>
              <a:rPr lang="ru-RU" sz="3000" dirty="0" smtClean="0"/>
              <a:t>труда.</a:t>
            </a:r>
          </a:p>
          <a:p>
            <a:r>
              <a:rPr lang="ru-RU" sz="3000" dirty="0" smtClean="0"/>
              <a:t>* И</a:t>
            </a:r>
            <a:r>
              <a:rPr lang="ru-RU" sz="3000" dirty="0" smtClean="0"/>
              <a:t>зготовь </a:t>
            </a:r>
            <a:r>
              <a:rPr lang="ru-RU" sz="3000" dirty="0" smtClean="0"/>
              <a:t>детали и собери </a:t>
            </a:r>
            <a:r>
              <a:rPr lang="ru-RU" sz="3000" dirty="0" smtClean="0"/>
              <a:t>изделие.</a:t>
            </a:r>
            <a:endParaRPr lang="ru-RU" sz="3000" dirty="0" smtClean="0"/>
          </a:p>
          <a:p>
            <a:endParaRPr lang="ru-RU" dirty="0"/>
          </a:p>
        </p:txBody>
      </p:sp>
      <p:pic>
        <p:nvPicPr>
          <p:cNvPr id="3074" name="Picture 2" descr="D:\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645024"/>
            <a:ext cx="3888432" cy="306439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404664"/>
            <a:ext cx="7772400" cy="1728192"/>
          </a:xfrm>
        </p:spPr>
        <p:txBody>
          <a:bodyPr/>
          <a:lstStyle/>
          <a:p>
            <a:pPr algn="ctr"/>
            <a:r>
              <a:rPr lang="ru-RU" sz="4800" i="1" dirty="0" smtClean="0">
                <a:solidFill>
                  <a:schemeClr val="tx1"/>
                </a:solidFill>
              </a:rPr>
              <a:t>Экономическое обоснование</a:t>
            </a:r>
            <a:r>
              <a:rPr lang="ru-RU" sz="4800" dirty="0" smtClean="0">
                <a:solidFill>
                  <a:schemeClr val="tx1"/>
                </a:solidFill>
              </a:rPr>
              <a:t/>
            </a:r>
            <a:br>
              <a:rPr lang="ru-RU" sz="4800" dirty="0" smtClean="0">
                <a:solidFill>
                  <a:schemeClr val="tx1"/>
                </a:solidFill>
              </a:rPr>
            </a:b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412776"/>
            <a:ext cx="7763200" cy="3888432"/>
          </a:xfrm>
        </p:spPr>
        <p:txBody>
          <a:bodyPr>
            <a:normAutofit fontScale="32500" lnSpcReduction="20000"/>
          </a:bodyPr>
          <a:lstStyle/>
          <a:p>
            <a:r>
              <a:rPr lang="ru-RU" sz="7400" dirty="0" smtClean="0"/>
              <a:t>* Посчитай</a:t>
            </a:r>
            <a:r>
              <a:rPr lang="ru-RU" sz="7400" dirty="0" smtClean="0"/>
              <a:t>, какова себестоимость данного </a:t>
            </a:r>
            <a:r>
              <a:rPr lang="ru-RU" sz="7400" dirty="0" smtClean="0"/>
              <a:t>     изделия</a:t>
            </a:r>
            <a:r>
              <a:rPr lang="ru-RU" sz="7400" dirty="0" smtClean="0"/>
              <a:t>, к каким затратам тебя приведет </a:t>
            </a:r>
            <a:r>
              <a:rPr lang="ru-RU" sz="7400" dirty="0" smtClean="0"/>
              <a:t>изготовление   </a:t>
            </a:r>
            <a:r>
              <a:rPr lang="ru-RU" sz="7400" dirty="0" smtClean="0"/>
              <a:t>изделия. </a:t>
            </a:r>
            <a:endParaRPr lang="ru-RU" sz="7400" dirty="0" smtClean="0"/>
          </a:p>
          <a:p>
            <a:r>
              <a:rPr lang="ru-RU" sz="7400" dirty="0" smtClean="0"/>
              <a:t>* Подумай </a:t>
            </a:r>
            <a:r>
              <a:rPr lang="ru-RU" sz="7400" dirty="0" smtClean="0"/>
              <a:t>внимательно, все ли </a:t>
            </a:r>
            <a:r>
              <a:rPr lang="ru-RU" sz="7400" dirty="0" smtClean="0"/>
              <a:t>затраты </a:t>
            </a:r>
            <a:r>
              <a:rPr lang="ru-RU" sz="7400" dirty="0" smtClean="0"/>
              <a:t>ты учел при расчете. </a:t>
            </a:r>
            <a:endParaRPr lang="ru-RU" sz="7400" dirty="0" smtClean="0"/>
          </a:p>
          <a:p>
            <a:r>
              <a:rPr lang="ru-RU" sz="7400" dirty="0" smtClean="0"/>
              <a:t>* Узнай, </a:t>
            </a:r>
            <a:r>
              <a:rPr lang="ru-RU" sz="7400" dirty="0" smtClean="0"/>
              <a:t>сколько стоит подобное изделие в магазине(рынке). Сравни свои затраты с ценой в магазине (на рынке). </a:t>
            </a:r>
            <a:endParaRPr lang="ru-RU" sz="7400" dirty="0" smtClean="0"/>
          </a:p>
          <a:p>
            <a:r>
              <a:rPr lang="ru-RU" sz="7400" dirty="0" smtClean="0"/>
              <a:t>* </a:t>
            </a:r>
            <a:r>
              <a:rPr lang="ru-RU" sz="7400" dirty="0" smtClean="0"/>
              <a:t>Определи</a:t>
            </a:r>
            <a:r>
              <a:rPr lang="ru-RU" sz="7400" dirty="0" smtClean="0"/>
              <a:t>, сколько денег в результате изготовления своего изделия ты сэкономишь.</a:t>
            </a:r>
          </a:p>
          <a:p>
            <a:endParaRPr lang="ru-RU" dirty="0"/>
          </a:p>
        </p:txBody>
      </p:sp>
      <p:pic>
        <p:nvPicPr>
          <p:cNvPr id="4098" name="Picture 2" descr="D:\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653136"/>
            <a:ext cx="8136904" cy="201622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1224136"/>
          </a:xfrm>
        </p:spPr>
        <p:txBody>
          <a:bodyPr/>
          <a:lstStyle/>
          <a:p>
            <a:r>
              <a:rPr lang="ru-RU" sz="4800" i="1" dirty="0" smtClean="0">
                <a:solidFill>
                  <a:schemeClr val="tx1"/>
                </a:solidFill>
              </a:rPr>
              <a:t>Экологическое обоснование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556792"/>
            <a:ext cx="4824536" cy="4896544"/>
          </a:xfrm>
        </p:spPr>
        <p:txBody>
          <a:bodyPr>
            <a:normAutofit/>
          </a:bodyPr>
          <a:lstStyle/>
          <a:p>
            <a:r>
              <a:rPr lang="ru-RU" dirty="0" smtClean="0"/>
              <a:t>Запомни! При изготовлении любого изделия образуются отходы </a:t>
            </a:r>
            <a:r>
              <a:rPr lang="ru-RU" dirty="0" smtClean="0"/>
              <a:t>производства</a:t>
            </a:r>
            <a:r>
              <a:rPr lang="ru-RU" dirty="0" smtClean="0"/>
              <a:t>. Определи, какого характера отходы образуются при </a:t>
            </a:r>
            <a:r>
              <a:rPr lang="ru-RU" dirty="0" smtClean="0"/>
              <a:t>изготовлении </a:t>
            </a:r>
            <a:r>
              <a:rPr lang="ru-RU" dirty="0" smtClean="0"/>
              <a:t>твоего изделия. Как можно использовать эти отходы. Используешь ли ты при изготовлении своего изделия экологически вредные материалы, можно ли их заменить другими менее вредными материалами? </a:t>
            </a:r>
            <a:endParaRPr lang="ru-RU" dirty="0" smtClean="0"/>
          </a:p>
          <a:p>
            <a:r>
              <a:rPr lang="ru-RU" dirty="0" smtClean="0"/>
              <a:t>Если </a:t>
            </a:r>
            <a:r>
              <a:rPr lang="ru-RU" dirty="0" smtClean="0"/>
              <a:t>есть возможность, то постарайся произвести замену.</a:t>
            </a:r>
          </a:p>
          <a:p>
            <a:endParaRPr lang="ru-RU" dirty="0"/>
          </a:p>
        </p:txBody>
      </p:sp>
      <p:pic>
        <p:nvPicPr>
          <p:cNvPr id="5122" name="Picture 2" descr="D:\0a25750d2f8c5a4cb869baadeee3d6c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988840"/>
            <a:ext cx="4199508" cy="424847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Подготовка </a:t>
            </a:r>
            <a:r>
              <a:rPr lang="ru-RU" i="1" dirty="0" smtClean="0">
                <a:solidFill>
                  <a:schemeClr val="tx1"/>
                </a:solidFill>
              </a:rPr>
              <a:t>проекта</a:t>
            </a:r>
            <a:br>
              <a:rPr lang="ru-RU" i="1" dirty="0" smtClean="0">
                <a:solidFill>
                  <a:schemeClr val="tx1"/>
                </a:solidFill>
              </a:rPr>
            </a:b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smtClean="0">
                <a:solidFill>
                  <a:schemeClr val="tx1"/>
                </a:solidFill>
              </a:rPr>
              <a:t>к защите.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772816"/>
            <a:ext cx="5985864" cy="4896544"/>
          </a:xfrm>
        </p:spPr>
        <p:txBody>
          <a:bodyPr>
            <a:noAutofit/>
          </a:bodyPr>
          <a:lstStyle/>
          <a:p>
            <a:r>
              <a:rPr lang="ru-RU" sz="2400" dirty="0" smtClean="0"/>
              <a:t>* Решил </a:t>
            </a:r>
            <a:r>
              <a:rPr lang="ru-RU" sz="2400" dirty="0" smtClean="0"/>
              <a:t>ли ты поставленною задачу? Напиши самоанализ. </a:t>
            </a:r>
            <a:endParaRPr lang="ru-RU" sz="2400" dirty="0" smtClean="0"/>
          </a:p>
          <a:p>
            <a:r>
              <a:rPr lang="ru-RU" sz="2400" dirty="0" smtClean="0"/>
              <a:t>*Оцени проект  </a:t>
            </a:r>
            <a:r>
              <a:rPr lang="ru-RU" sz="2400" dirty="0" smtClean="0"/>
              <a:t>по всем требованиям. Определи, что он дает, каковы его </a:t>
            </a:r>
            <a:r>
              <a:rPr lang="ru-RU" sz="2400" dirty="0" smtClean="0"/>
              <a:t>положительные </a:t>
            </a:r>
            <a:r>
              <a:rPr lang="ru-RU" sz="2400" dirty="0" smtClean="0"/>
              <a:t>стороны и недостатки, какие отрицательные последствия </a:t>
            </a:r>
            <a:r>
              <a:rPr lang="ru-RU" sz="2400" dirty="0" smtClean="0"/>
              <a:t>изготовления </a:t>
            </a:r>
            <a:r>
              <a:rPr lang="ru-RU" sz="2400" dirty="0" smtClean="0"/>
              <a:t>изделия? </a:t>
            </a:r>
            <a:endParaRPr lang="ru-RU" sz="2400" dirty="0" smtClean="0"/>
          </a:p>
          <a:p>
            <a:r>
              <a:rPr lang="ru-RU" sz="2400" dirty="0" smtClean="0"/>
              <a:t>*Подготовь </a:t>
            </a:r>
            <a:r>
              <a:rPr lang="ru-RU" sz="2400" dirty="0" smtClean="0"/>
              <a:t>доклад по проекту, </a:t>
            </a:r>
            <a:endParaRPr lang="ru-RU" sz="2400" dirty="0" smtClean="0"/>
          </a:p>
          <a:p>
            <a:r>
              <a:rPr lang="ru-RU" sz="2400" dirty="0" smtClean="0"/>
              <a:t> </a:t>
            </a:r>
            <a:r>
              <a:rPr lang="ru-RU" sz="2400" dirty="0" smtClean="0"/>
              <a:t> </a:t>
            </a:r>
            <a:r>
              <a:rPr lang="ru-RU" sz="2400" dirty="0" smtClean="0"/>
              <a:t>а </a:t>
            </a:r>
            <a:r>
              <a:rPr lang="ru-RU" sz="2400" dirty="0" smtClean="0"/>
              <a:t>изделие к демонстрации.</a:t>
            </a:r>
          </a:p>
          <a:p>
            <a:endParaRPr lang="ru-RU" sz="2400" dirty="0"/>
          </a:p>
        </p:txBody>
      </p:sp>
      <p:pic>
        <p:nvPicPr>
          <p:cNvPr id="6146" name="Picture 2" descr="D:\IMG_18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005064"/>
            <a:ext cx="3960440" cy="273630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635344">
            <a:off x="697805" y="208406"/>
            <a:ext cx="7312328" cy="1483541"/>
          </a:xfrm>
        </p:spPr>
        <p:txBody>
          <a:bodyPr/>
          <a:lstStyle/>
          <a:p>
            <a:r>
              <a:rPr lang="ru-RU" i="1" dirty="0" smtClean="0">
                <a:solidFill>
                  <a:schemeClr val="tx1"/>
                </a:solidFill>
              </a:rPr>
              <a:t>ЖЕЛАЕМ  УСПЕХОВ!</a:t>
            </a:r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7170" name="Picture 2" descr="C:\Users\1\Pictures\детские картинки\school-children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38468">
            <a:off x="2105342" y="1611921"/>
            <a:ext cx="5857657" cy="420945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332656"/>
            <a:ext cx="7772400" cy="1800200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Что такое  творческий проект?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530352" y="2276872"/>
            <a:ext cx="7772400" cy="1937504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</a:rPr>
              <a:t>Проект - </a:t>
            </a:r>
            <a:r>
              <a:rPr lang="ru-RU" sz="3200" i="1" dirty="0" smtClean="0">
                <a:solidFill>
                  <a:schemeClr val="tx2"/>
                </a:solidFill>
              </a:rPr>
              <a:t>это деятельность, имеющая начало и конец во времени, направленная на создание определённого, </a:t>
            </a:r>
            <a:r>
              <a:rPr lang="ru-RU" sz="3200" i="1" u="sng" dirty="0" smtClean="0">
                <a:solidFill>
                  <a:schemeClr val="tx2"/>
                </a:solidFill>
              </a:rPr>
              <a:t>уникального продукта</a:t>
            </a:r>
            <a:r>
              <a:rPr lang="ru-RU" sz="3200" i="1" dirty="0" smtClean="0">
                <a:solidFill>
                  <a:schemeClr val="tx2"/>
                </a:solidFill>
              </a:rPr>
              <a:t>, с использованием </a:t>
            </a:r>
            <a:r>
              <a:rPr lang="ru-RU" sz="3200" i="1" u="sng" dirty="0" smtClean="0">
                <a:solidFill>
                  <a:schemeClr val="tx2"/>
                </a:solidFill>
              </a:rPr>
              <a:t>конкретного алгоритма</a:t>
            </a:r>
            <a:r>
              <a:rPr lang="ru-RU" sz="3200" i="1" dirty="0" smtClean="0">
                <a:solidFill>
                  <a:schemeClr val="tx2"/>
                </a:solidFill>
              </a:rPr>
              <a:t>. </a:t>
            </a:r>
          </a:p>
          <a:p>
            <a:r>
              <a:rPr lang="ru-RU" sz="3200" i="1" dirty="0" smtClean="0">
                <a:solidFill>
                  <a:schemeClr val="tx2"/>
                </a:solidFill>
              </a:rPr>
              <a:t> </a:t>
            </a:r>
            <a:r>
              <a:rPr lang="ru-RU" sz="3200" b="1" i="1" dirty="0" smtClean="0">
                <a:solidFill>
                  <a:schemeClr val="tx2"/>
                </a:solidFill>
              </a:rPr>
              <a:t>Проект </a:t>
            </a:r>
            <a:r>
              <a:rPr lang="ru-RU" sz="3200" i="1" dirty="0" smtClean="0">
                <a:solidFill>
                  <a:schemeClr val="tx2"/>
                </a:solidFill>
              </a:rPr>
              <a:t>– это твоя самостоятельная творческая разработка.</a:t>
            </a:r>
          </a:p>
          <a:p>
            <a:endParaRPr lang="ru-RU" sz="3200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1872208"/>
          </a:xfrm>
        </p:spPr>
        <p:txBody>
          <a:bodyPr>
            <a:noAutofit/>
          </a:bodyPr>
          <a:lstStyle/>
          <a:p>
            <a:pPr algn="ctr"/>
            <a:r>
              <a:rPr lang="ru-RU" sz="4400" i="1" dirty="0" smtClean="0">
                <a:solidFill>
                  <a:schemeClr val="tx1"/>
                </a:solidFill>
              </a:rPr>
              <a:t/>
            </a:r>
            <a:br>
              <a:rPr lang="ru-RU" sz="4400" i="1" dirty="0" smtClean="0">
                <a:solidFill>
                  <a:schemeClr val="tx1"/>
                </a:solidFill>
              </a:rPr>
            </a:br>
            <a:r>
              <a:rPr lang="ru-RU" sz="4400" i="1" dirty="0" smtClean="0">
                <a:solidFill>
                  <a:schemeClr val="tx1"/>
                </a:solidFill>
              </a:rPr>
              <a:t/>
            </a:r>
            <a:br>
              <a:rPr lang="ru-RU" sz="4400" i="1" dirty="0" smtClean="0">
                <a:solidFill>
                  <a:schemeClr val="tx1"/>
                </a:solidFill>
              </a:rPr>
            </a:br>
            <a:r>
              <a:rPr lang="ru-RU" sz="4400" i="1" dirty="0" smtClean="0">
                <a:solidFill>
                  <a:schemeClr val="tx1"/>
                </a:solidFill>
              </a:rPr>
              <a:t/>
            </a:r>
            <a:br>
              <a:rPr lang="ru-RU" sz="4400" i="1" dirty="0" smtClean="0">
                <a:solidFill>
                  <a:schemeClr val="tx1"/>
                </a:solidFill>
              </a:rPr>
            </a:br>
            <a:r>
              <a:rPr lang="ru-RU" sz="4400" i="1" dirty="0" smtClean="0">
                <a:solidFill>
                  <a:schemeClr val="tx1"/>
                </a:solidFill>
              </a:rPr>
              <a:t> Работая над проектом, используй помощь </a:t>
            </a:r>
            <a:r>
              <a:rPr lang="ru-RU" sz="4400" i="1" dirty="0" smtClean="0">
                <a:solidFill>
                  <a:schemeClr val="tx1"/>
                </a:solidFill>
              </a:rPr>
              <a:t>учителя, родителей, </a:t>
            </a:r>
            <a:r>
              <a:rPr lang="ru-RU" sz="4400" i="1" dirty="0" smtClean="0">
                <a:solidFill>
                  <a:schemeClr val="tx1"/>
                </a:solidFill>
              </a:rPr>
              <a:t>друзей !</a:t>
            </a:r>
            <a:endParaRPr lang="ru-RU" sz="4400" i="1" dirty="0">
              <a:solidFill>
                <a:schemeClr val="tx1"/>
              </a:solidFill>
            </a:endParaRPr>
          </a:p>
        </p:txBody>
      </p:sp>
      <p:pic>
        <p:nvPicPr>
          <p:cNvPr id="1027" name="Picture 3" descr="D:\дети и родител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060848"/>
            <a:ext cx="4680520" cy="4104456"/>
          </a:xfrm>
          <a:prstGeom prst="rect">
            <a:avLst/>
          </a:prstGeom>
          <a:noFill/>
        </p:spPr>
      </p:pic>
      <p:pic>
        <p:nvPicPr>
          <p:cNvPr id="1028" name="Picture 4" descr="C:\Users\1\Pictures\детские картинки\IP3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077072"/>
            <a:ext cx="3347864" cy="2520280"/>
          </a:xfrm>
          <a:prstGeom prst="rect">
            <a:avLst/>
          </a:prstGeom>
          <a:noFill/>
        </p:spPr>
      </p:pic>
      <p:pic>
        <p:nvPicPr>
          <p:cNvPr id="3" name="Picture 3" descr="D:\у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077072"/>
            <a:ext cx="3240360" cy="256490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20299697">
            <a:off x="1072885" y="1212890"/>
            <a:ext cx="7209990" cy="3552424"/>
          </a:xfrm>
        </p:spPr>
        <p:txBody>
          <a:bodyPr/>
          <a:lstStyle/>
          <a:p>
            <a:r>
              <a:rPr lang="ru-RU" sz="7200" i="1" dirty="0" smtClean="0">
                <a:solidFill>
                  <a:schemeClr val="tx1"/>
                </a:solidFill>
              </a:rPr>
              <a:t>ПОРЯДОК ВЫПОЛНЕНИЯ ТВОРЧЕСКОГО ПРОЕКТА</a:t>
            </a:r>
            <a:endParaRPr lang="ru-RU" sz="7200" i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 descr="D:\510128_4919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356992"/>
            <a:ext cx="3744416" cy="331236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16632"/>
            <a:ext cx="7772400" cy="1440160"/>
          </a:xfrm>
        </p:spPr>
        <p:txBody>
          <a:bodyPr/>
          <a:lstStyle/>
          <a:p>
            <a:pPr algn="ctr"/>
            <a:r>
              <a:rPr lang="ru-RU" sz="4000" i="1" dirty="0" smtClean="0">
                <a:solidFill>
                  <a:schemeClr val="tx1"/>
                </a:solidFill>
              </a:rPr>
              <a:t>Выбери с помощью учителя и родителей тему</a:t>
            </a:r>
            <a:endParaRPr lang="ru-RU" sz="4000" i="1" dirty="0">
              <a:solidFill>
                <a:schemeClr val="tx1"/>
              </a:solidFill>
            </a:endParaRPr>
          </a:p>
        </p:txBody>
      </p:sp>
      <p:pic>
        <p:nvPicPr>
          <p:cNvPr id="3075" name="Picture 3" descr="D:\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3168352" cy="2448272"/>
          </a:xfrm>
          <a:prstGeom prst="rect">
            <a:avLst/>
          </a:prstGeom>
          <a:noFill/>
        </p:spPr>
      </p:pic>
      <p:pic>
        <p:nvPicPr>
          <p:cNvPr id="3076" name="Picture 4" descr="D:\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700808"/>
            <a:ext cx="2929508" cy="2592288"/>
          </a:xfrm>
          <a:prstGeom prst="rect">
            <a:avLst/>
          </a:prstGeom>
          <a:noFill/>
        </p:spPr>
      </p:pic>
      <p:pic>
        <p:nvPicPr>
          <p:cNvPr id="3077" name="Picture 5" descr="D:\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700808"/>
            <a:ext cx="2743200" cy="3657600"/>
          </a:xfrm>
          <a:prstGeom prst="rect">
            <a:avLst/>
          </a:prstGeom>
          <a:noFill/>
        </p:spPr>
      </p:pic>
      <p:pic>
        <p:nvPicPr>
          <p:cNvPr id="3078" name="Picture 6" descr="D:\б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221088"/>
            <a:ext cx="2759968" cy="2304256"/>
          </a:xfrm>
          <a:prstGeom prst="rect">
            <a:avLst/>
          </a:prstGeom>
          <a:noFill/>
        </p:spPr>
      </p:pic>
      <p:pic>
        <p:nvPicPr>
          <p:cNvPr id="3079" name="Picture 7" descr="D:\с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4365104"/>
            <a:ext cx="2736304" cy="23469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i="1" dirty="0" smtClean="0">
                <a:solidFill>
                  <a:schemeClr val="tx1"/>
                </a:solidFill>
              </a:rPr>
              <a:t>Подбери информацию </a:t>
            </a:r>
            <a:br>
              <a:rPr lang="ru-RU" sz="4000" i="1" dirty="0" smtClean="0">
                <a:solidFill>
                  <a:schemeClr val="tx1"/>
                </a:solidFill>
              </a:rPr>
            </a:br>
            <a:r>
              <a:rPr lang="ru-RU" sz="4000" i="1" dirty="0" smtClean="0">
                <a:solidFill>
                  <a:schemeClr val="tx1"/>
                </a:solidFill>
              </a:rPr>
              <a:t>(книги, журналы, компьютерные программы  и т.д.);</a:t>
            </a:r>
            <a:br>
              <a:rPr lang="ru-RU" sz="4000" i="1" dirty="0" smtClean="0">
                <a:solidFill>
                  <a:schemeClr val="tx1"/>
                </a:solidFill>
              </a:rPr>
            </a:br>
            <a:endParaRPr lang="ru-RU" sz="4000" i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D:\к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573016"/>
            <a:ext cx="4739640" cy="3154680"/>
          </a:xfrm>
          <a:prstGeom prst="rect">
            <a:avLst/>
          </a:prstGeom>
          <a:noFill/>
        </p:spPr>
      </p:pic>
      <p:pic>
        <p:nvPicPr>
          <p:cNvPr id="4099" name="Picture 3" descr="D:\ком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88840"/>
            <a:ext cx="3200400" cy="2286000"/>
          </a:xfrm>
          <a:prstGeom prst="rect">
            <a:avLst/>
          </a:prstGeom>
          <a:noFill/>
        </p:spPr>
      </p:pic>
      <p:pic>
        <p:nvPicPr>
          <p:cNvPr id="4100" name="Picture 4" descr="D:\д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060848"/>
            <a:ext cx="3384376" cy="216024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i="1" dirty="0" smtClean="0">
                <a:solidFill>
                  <a:schemeClr val="tx1"/>
                </a:solidFill>
              </a:rPr>
              <a:t>Фиксируй все интересные идеи, которые пришли тебе на ум, сделай эскизы или рисунки, запиши все варианты решений.</a:t>
            </a:r>
            <a:endParaRPr lang="ru-RU" sz="4000" b="0" i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D:\э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852936"/>
            <a:ext cx="4572000" cy="3240360"/>
          </a:xfrm>
          <a:prstGeom prst="rect">
            <a:avLst/>
          </a:prstGeom>
          <a:noFill/>
        </p:spPr>
      </p:pic>
      <p:pic>
        <p:nvPicPr>
          <p:cNvPr id="5123" name="Picture 3" descr="D:\э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852936"/>
            <a:ext cx="2987040" cy="32385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772400" cy="1872208"/>
          </a:xfrm>
        </p:spPr>
        <p:txBody>
          <a:bodyPr/>
          <a:lstStyle/>
          <a:p>
            <a:pPr algn="ctr"/>
            <a:r>
              <a:rPr lang="ru-RU" sz="4000" i="1" dirty="0" smtClean="0">
                <a:solidFill>
                  <a:schemeClr val="tx1"/>
                </a:solidFill>
              </a:rPr>
              <a:t>Определи материалы, необходимые для изготовления, их стоимость, подумай о внешнем виде изделия</a:t>
            </a:r>
            <a:endParaRPr lang="ru-RU" sz="4000" i="1" dirty="0">
              <a:solidFill>
                <a:schemeClr val="tx1"/>
              </a:solidFill>
            </a:endParaRPr>
          </a:p>
        </p:txBody>
      </p:sp>
      <p:pic>
        <p:nvPicPr>
          <p:cNvPr id="6146" name="Picture 2" descr="D:\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0888"/>
            <a:ext cx="8892480" cy="4283968"/>
          </a:xfrm>
          <a:prstGeom prst="rect">
            <a:avLst/>
          </a:prstGeom>
          <a:noFill/>
        </p:spPr>
      </p:pic>
      <p:pic>
        <p:nvPicPr>
          <p:cNvPr id="6147" name="Picture 3" descr="D:\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348880"/>
            <a:ext cx="2952328" cy="2096656"/>
          </a:xfrm>
          <a:prstGeom prst="rect">
            <a:avLst/>
          </a:prstGeom>
          <a:noFill/>
        </p:spPr>
      </p:pic>
      <p:pic>
        <p:nvPicPr>
          <p:cNvPr id="6148" name="Picture 4" descr="D:\п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348880"/>
            <a:ext cx="2880320" cy="2088232"/>
          </a:xfrm>
          <a:prstGeom prst="rect">
            <a:avLst/>
          </a:prstGeom>
          <a:noFill/>
        </p:spPr>
      </p:pic>
      <p:pic>
        <p:nvPicPr>
          <p:cNvPr id="6149" name="Picture 5" descr="D:\п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4581128"/>
            <a:ext cx="3024336" cy="2088232"/>
          </a:xfrm>
          <a:prstGeom prst="rect">
            <a:avLst/>
          </a:prstGeom>
          <a:noFill/>
        </p:spPr>
      </p:pic>
      <p:pic>
        <p:nvPicPr>
          <p:cNvPr id="6150" name="Picture 6" descr="D:\с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581128"/>
            <a:ext cx="2892530" cy="20742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88640"/>
            <a:ext cx="7772400" cy="1944216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Конструирование изделия.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060848"/>
            <a:ext cx="8290120" cy="45365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Подумай над формой своего изделия, сложное оно или простое, из каких основных частей состоит, рассмотри альтернативные варианты конструкции, выбери наиболее оптимальный. </a:t>
            </a:r>
          </a:p>
          <a:p>
            <a:r>
              <a:rPr lang="ru-RU" sz="3200" dirty="0" smtClean="0"/>
              <a:t>Изобрази получившейся объект графически или сделай его словесное описание.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176</TotalTime>
  <Words>361</Words>
  <Application>Microsoft Office PowerPoint</Application>
  <PresentationFormat>Экран (4:3)</PresentationFormat>
  <Paragraphs>38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ВЫПОЛНЯЕМ ТВОРЧЕСКИЙ ПРОЕКТ ПО   ТЕХНОЛОГИИ</vt:lpstr>
      <vt:lpstr>Что такое  творческий проект?</vt:lpstr>
      <vt:lpstr>    Работая над проектом, используй помощь учителя, родителей, друзей !</vt:lpstr>
      <vt:lpstr>ПОРЯДОК ВЫПОЛНЕНИЯ ТВОРЧЕСКОГО ПРОЕКТА</vt:lpstr>
      <vt:lpstr>Выбери с помощью учителя и родителей тему</vt:lpstr>
      <vt:lpstr>Подбери информацию  (книги, журналы, компьютерные программы  и т.д.); </vt:lpstr>
      <vt:lpstr>Фиксируй все интересные идеи, которые пришли тебе на ум, сделай эскизы или рисунки, запиши все варианты решений.</vt:lpstr>
      <vt:lpstr>Определи материалы, необходимые для изготовления, их стоимость, подумай о внешнем виде изделия</vt:lpstr>
      <vt:lpstr>Конструирование изделия.</vt:lpstr>
      <vt:lpstr> Разработка технологического процесса и конструкторско-технологической документации. </vt:lpstr>
      <vt:lpstr>Изготовление изделия. </vt:lpstr>
      <vt:lpstr>Экономическое обоснование </vt:lpstr>
      <vt:lpstr>Экологическое обоснование</vt:lpstr>
      <vt:lpstr>Подготовка проекта  к защите. </vt:lpstr>
      <vt:lpstr>ЖЕЛАЕМ  УСПЕХОВ!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ВЫПОЛНЯЕМ ТВОРЧЕСКИЙ ПРОЕКТ ПО   ТЕХНОЛОГИИ</dc:title>
  <dc:creator>1</dc:creator>
  <cp:lastModifiedBy>1</cp:lastModifiedBy>
  <cp:revision>19</cp:revision>
  <dcterms:created xsi:type="dcterms:W3CDTF">2013-02-13T15:52:36Z</dcterms:created>
  <dcterms:modified xsi:type="dcterms:W3CDTF">2013-02-14T09:16:04Z</dcterms:modified>
</cp:coreProperties>
</file>