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8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1" r:id="rId25"/>
    <p:sldId id="278" r:id="rId26"/>
    <p:sldId id="279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F00"/>
    <a:srgbClr val="E0626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0" autoAdjust="0"/>
    <p:restoredTop sz="94737" autoAdjust="0"/>
  </p:normalViewPr>
  <p:slideViewPr>
    <p:cSldViewPr>
      <p:cViewPr>
        <p:scale>
          <a:sx n="68" d="100"/>
          <a:sy n="68" d="100"/>
        </p:scale>
        <p:origin x="-56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2DDD4-6093-4B31-BA19-E55236228603}" type="datetimeFigureOut">
              <a:rPr lang="ru-RU"/>
              <a:pPr>
                <a:defRPr/>
              </a:pPr>
              <a:t>03.03.2013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79EEF-6D69-4B34-B862-5DA3BEF253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5F63F-FF52-4E0A-98E2-04377A4F18B5}" type="datetimeFigureOut">
              <a:rPr lang="ru-RU"/>
              <a:pPr>
                <a:defRPr/>
              </a:pPr>
              <a:t>03.03.2013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C39EF-339B-473A-832F-C8314B00A3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4DAA2-EBF6-47DE-9841-2CC9478E37E1}" type="datetimeFigureOut">
              <a:rPr lang="ru-RU"/>
              <a:pPr>
                <a:defRPr/>
              </a:pPr>
              <a:t>03.03.2013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A4DC4-5878-4AC5-AC23-3B34E00EB8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5BEFF-8BDB-43DC-881F-B0BB1ECCF642}" type="datetimeFigureOut">
              <a:rPr lang="ru-RU"/>
              <a:pPr>
                <a:defRPr/>
              </a:pPr>
              <a:t>03.03.2013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525E9-C7E6-4744-947B-76B3C853F9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06877-B62F-45B7-A7CC-0A55C1F61B08}" type="datetimeFigureOut">
              <a:rPr lang="ru-RU"/>
              <a:pPr>
                <a:defRPr/>
              </a:pPr>
              <a:t>03.03.2013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7D9DF-6A62-4AF6-A45C-C6157DD3E3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040F8-AB92-40E7-831B-C979E1F2E776}" type="datetimeFigureOut">
              <a:rPr lang="ru-RU"/>
              <a:pPr>
                <a:defRPr/>
              </a:pPr>
              <a:t>03.03.2013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0DF08-5875-408E-8458-C5CDE695DE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ADA9A-4F7C-4EC8-BE6F-B15AA3E8A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BC201-1D52-4E65-8A64-BA269B278DE0}" type="datetimeFigureOut">
              <a:rPr lang="ru-RU"/>
              <a:pPr>
                <a:defRPr/>
              </a:pPr>
              <a:t>03.03.2013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E4357-A86C-4151-A605-5DD50A576822}" type="datetimeFigureOut">
              <a:rPr lang="ru-RU"/>
              <a:pPr>
                <a:defRPr/>
              </a:pPr>
              <a:t>03.03.2013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3D61A-3640-4482-A53E-0C103F32F0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0CDE7-8355-4D99-B821-80A727D25B50}" type="datetimeFigureOut">
              <a:rPr lang="ru-RU"/>
              <a:pPr>
                <a:defRPr/>
              </a:pPr>
              <a:t>03.03.2013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48302-0D45-45A3-B28A-EEC70C76EB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2F274-E1AC-4856-93A9-C2D2565DE2E1}" type="datetimeFigureOut">
              <a:rPr lang="ru-RU"/>
              <a:pPr>
                <a:defRPr/>
              </a:pPr>
              <a:t>03.03.2013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DE3CF-7D9B-4F3B-91EC-DE710453F8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90321-417E-4D4D-8A00-6A3A0C834A64}" type="datetimeFigureOut">
              <a:rPr lang="ru-RU"/>
              <a:pPr>
                <a:defRPr/>
              </a:pPr>
              <a:t>03.03.2013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395F0-E58C-4495-87AE-415714D37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62F2E596-7181-4955-B664-7DE9383E1AB4}" type="datetimeFigureOut">
              <a:rPr lang="ru-RU"/>
              <a:pPr>
                <a:defRPr/>
              </a:pPr>
              <a:t>03.03.2013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7F4A04F1-0246-432D-BD15-EFF38444F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2" r:id="rId1"/>
    <p:sldLayoutId id="2147483784" r:id="rId2"/>
    <p:sldLayoutId id="2147483793" r:id="rId3"/>
    <p:sldLayoutId id="2147483785" r:id="rId4"/>
    <p:sldLayoutId id="2147483794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Franklin Gothic Medium" pitchFamily="34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236FBB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1B5C9C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236FBB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236FBB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6.xml"/><Relationship Id="rId18" Type="http://schemas.openxmlformats.org/officeDocument/2006/relationships/image" Target="../media/image14.png"/><Relationship Id="rId26" Type="http://schemas.openxmlformats.org/officeDocument/2006/relationships/image" Target="../media/image18.png"/><Relationship Id="rId3" Type="http://schemas.openxmlformats.org/officeDocument/2006/relationships/image" Target="../media/image9.png"/><Relationship Id="rId21" Type="http://schemas.openxmlformats.org/officeDocument/2006/relationships/slide" Target="slide5.xml"/><Relationship Id="rId7" Type="http://schemas.openxmlformats.org/officeDocument/2006/relationships/slide" Target="slide14.xml"/><Relationship Id="rId12" Type="http://schemas.openxmlformats.org/officeDocument/2006/relationships/image" Target="../media/image12.png"/><Relationship Id="rId17" Type="http://schemas.openxmlformats.org/officeDocument/2006/relationships/slide" Target="slide3.xml"/><Relationship Id="rId25" Type="http://schemas.openxmlformats.org/officeDocument/2006/relationships/slide" Target="slide7.xml"/><Relationship Id="rId2" Type="http://schemas.openxmlformats.org/officeDocument/2006/relationships/slide" Target="slide8.xml"/><Relationship Id="rId16" Type="http://schemas.openxmlformats.org/officeDocument/2006/relationships/slide" Target="slide17.xml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slide" Target="slide11.xml"/><Relationship Id="rId24" Type="http://schemas.openxmlformats.org/officeDocument/2006/relationships/image" Target="../media/image17.png"/><Relationship Id="rId5" Type="http://schemas.openxmlformats.org/officeDocument/2006/relationships/slide" Target="slide9.xml"/><Relationship Id="rId15" Type="http://schemas.openxmlformats.org/officeDocument/2006/relationships/image" Target="../media/image13.png"/><Relationship Id="rId23" Type="http://schemas.openxmlformats.org/officeDocument/2006/relationships/slide" Target="slide6.xml"/><Relationship Id="rId28" Type="http://schemas.openxmlformats.org/officeDocument/2006/relationships/image" Target="../media/image19.jpeg"/><Relationship Id="rId10" Type="http://schemas.openxmlformats.org/officeDocument/2006/relationships/slide" Target="slide15.xml"/><Relationship Id="rId19" Type="http://schemas.openxmlformats.org/officeDocument/2006/relationships/slide" Target="slide4.xml"/><Relationship Id="rId4" Type="http://schemas.openxmlformats.org/officeDocument/2006/relationships/slide" Target="slide13.xml"/><Relationship Id="rId9" Type="http://schemas.openxmlformats.org/officeDocument/2006/relationships/image" Target="../media/image11.png"/><Relationship Id="rId14" Type="http://schemas.openxmlformats.org/officeDocument/2006/relationships/slide" Target="slide12.xml"/><Relationship Id="rId22" Type="http://schemas.openxmlformats.org/officeDocument/2006/relationships/image" Target="../media/image16.png"/><Relationship Id="rId27" Type="http://schemas.openxmlformats.org/officeDocument/2006/relationships/slide" Target="slide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slide" Target="slide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slide" Target="slide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C:\Documents and Settings\Admin\Рабочий стол\Q93L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51655" y="2978468"/>
            <a:ext cx="3807578" cy="36908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2054" name="Picture 6" descr="C:\Documents and Settings\Admin\Рабочий стол\0_41640_fb85c07c_XL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580112" y="3068960"/>
            <a:ext cx="3634390" cy="36150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2052" name="Picture 4" descr="C:\Documents and Settings\Admin\Рабочий стол\9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0493" y="3068960"/>
            <a:ext cx="3099465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2051" name="Picture 3" descr="C:\Documents and Settings\Admin\Рабочий стол\15_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771801" y="249862"/>
            <a:ext cx="3888432" cy="29909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5" name="Прямоугольник 4"/>
          <p:cNvSpPr/>
          <p:nvPr/>
        </p:nvSpPr>
        <p:spPr>
          <a:xfrm>
            <a:off x="2754338" y="382811"/>
            <a:ext cx="3206916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300" dirty="0">
                <a:ln w="28575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rgbClr val="629DD1">
                      <a:satMod val="220000"/>
                      <a:alpha val="35000"/>
                    </a:srgbClr>
                  </a:glow>
                </a:effectLst>
                <a:latin typeface="+mn-lt"/>
              </a:rPr>
              <a:t>Игра</a:t>
            </a:r>
          </a:p>
        </p:txBody>
      </p:sp>
      <p:pic>
        <p:nvPicPr>
          <p:cNvPr id="2050" name="Picture 2" descr="C:\Documents and Settings\Admin\Рабочий стол\post-19-121913699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9512" y="209003"/>
            <a:ext cx="2808313" cy="3010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2055" name="Picture 7" descr="C:\Documents and Settings\Admin\Рабочий стол\photo14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459502" y="249862"/>
            <a:ext cx="2755000" cy="29761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6" name="Прямоугольник 5"/>
          <p:cNvSpPr/>
          <p:nvPr/>
        </p:nvSpPr>
        <p:spPr>
          <a:xfrm>
            <a:off x="1502137" y="1651298"/>
            <a:ext cx="6295313" cy="3046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300" dirty="0">
                <a:ln w="28575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Наш город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300" dirty="0">
                <a:ln w="28575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Арзамас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city_19_1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0"/>
            <a:ext cx="3705200" cy="564425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4100737" y="528230"/>
            <a:ext cx="5043264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Назовите имя 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фамилию человека,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в честь которого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был установлен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данный памятник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6021288"/>
            <a:ext cx="7556877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(Памятник А . С. Пушкину)</a:t>
            </a:r>
          </a:p>
        </p:txBody>
      </p:sp>
      <p:sp>
        <p:nvSpPr>
          <p:cNvPr id="8" name="Управляющая кнопка: в начало 7">
            <a:hlinkClick r:id="rId3" action="ppaction://hlinksldjump" highlightClick="1"/>
          </p:cNvPr>
          <p:cNvSpPr/>
          <p:nvPr/>
        </p:nvSpPr>
        <p:spPr>
          <a:xfrm>
            <a:off x="250825" y="6237288"/>
            <a:ext cx="792163" cy="41751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07427" y="1121445"/>
            <a:ext cx="5030223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Как называется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этот памятник?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5259598"/>
            <a:ext cx="6418152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(Памятник-монумент Славы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Арзамасского комсомола)</a:t>
            </a:r>
          </a:p>
        </p:txBody>
      </p:sp>
      <p:sp>
        <p:nvSpPr>
          <p:cNvPr id="8" name="Управляющая кнопка: в начало 7">
            <a:hlinkClick r:id="rId2" action="ppaction://hlinksldjump" highlightClick="1"/>
          </p:cNvPr>
          <p:cNvSpPr/>
          <p:nvPr/>
        </p:nvSpPr>
        <p:spPr>
          <a:xfrm>
            <a:off x="107950" y="6237288"/>
            <a:ext cx="863600" cy="503237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556" name="Picture 6" descr="monument_slavi_komsomolcam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620713"/>
            <a:ext cx="4392613" cy="467995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3557" name="Picture 7" descr="1191269251_c413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5113" y="260350"/>
            <a:ext cx="823912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9566" y="1124744"/>
            <a:ext cx="8432244" cy="230832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Этот памятник был открыт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21 августа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1959 года . Расположен в сквере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на площади Ю . А . Гайдара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33408" y="5788942"/>
            <a:ext cx="6905801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(Памятник  В. А. Ступину)</a:t>
            </a:r>
          </a:p>
        </p:txBody>
      </p:sp>
      <p:sp>
        <p:nvSpPr>
          <p:cNvPr id="8" name="Управляющая кнопка: в начало 7">
            <a:hlinkClick r:id="rId2" action="ppaction://hlinksldjump" highlightClick="1"/>
          </p:cNvPr>
          <p:cNvSpPr/>
          <p:nvPr/>
        </p:nvSpPr>
        <p:spPr>
          <a:xfrm>
            <a:off x="107950" y="6308725"/>
            <a:ext cx="935038" cy="417513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4165" y="1123479"/>
            <a:ext cx="7548540" cy="255454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Этот храм был построен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 в честь победы русских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в Отечественной войне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1812 года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46983" y="5783609"/>
            <a:ext cx="590982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(Воскресенский собор)</a:t>
            </a:r>
          </a:p>
        </p:txBody>
      </p:sp>
      <p:sp>
        <p:nvSpPr>
          <p:cNvPr id="7" name="Управляющая кнопка: в начало 6">
            <a:hlinkClick r:id="rId2" action="ppaction://hlinksldjump" highlightClick="1"/>
          </p:cNvPr>
          <p:cNvSpPr/>
          <p:nvPr/>
        </p:nvSpPr>
        <p:spPr>
          <a:xfrm>
            <a:off x="107950" y="6308725"/>
            <a:ext cx="936625" cy="417513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27984" y="370902"/>
            <a:ext cx="5034635" cy="50167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Как называется эта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церковь, которая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расположена недалеко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от площади Гагарина?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73993" y="5733256"/>
            <a:ext cx="5539786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(Церковь </a:t>
            </a:r>
            <a:r>
              <a:rPr lang="ru-RU" sz="4000" b="1" i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Св</a:t>
            </a:r>
            <a:r>
              <a:rPr lang="ru-RU" sz="40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 . Духа)</a:t>
            </a:r>
          </a:p>
        </p:txBody>
      </p:sp>
      <p:sp>
        <p:nvSpPr>
          <p:cNvPr id="8" name="Управляющая кнопка: в начало 7">
            <a:hlinkClick r:id="rId2" action="ppaction://hlinksldjump" highlightClick="1"/>
          </p:cNvPr>
          <p:cNvSpPr/>
          <p:nvPr/>
        </p:nvSpPr>
        <p:spPr>
          <a:xfrm>
            <a:off x="179388" y="6308725"/>
            <a:ext cx="865187" cy="417513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6628" name="Picture 6" descr="thumbna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620713"/>
            <a:ext cx="4176713" cy="403225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23928" y="1052736"/>
            <a:ext cx="5086201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Как называется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эта церковь?</a:t>
            </a:r>
          </a:p>
        </p:txBody>
      </p:sp>
      <p:pic>
        <p:nvPicPr>
          <p:cNvPr id="27650" name="Picture 2" descr="C:\Documents and Settings\Admin\Рабочий стол\city_55_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188913"/>
            <a:ext cx="3675063" cy="5688012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23928" y="5498702"/>
            <a:ext cx="516513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(Благовещенская)</a:t>
            </a:r>
          </a:p>
        </p:txBody>
      </p:sp>
      <p:sp>
        <p:nvSpPr>
          <p:cNvPr id="8" name="Управляющая кнопка: в начало 7">
            <a:hlinkClick r:id="rId3" action="ppaction://hlinksldjump" highlightClick="1"/>
          </p:cNvPr>
          <p:cNvSpPr/>
          <p:nvPr/>
        </p:nvSpPr>
        <p:spPr>
          <a:xfrm>
            <a:off x="107950" y="6308725"/>
            <a:ext cx="792163" cy="346075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______ _______________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4608" y="116632"/>
            <a:ext cx="4536504" cy="4968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4" name="Прямоугольник 3"/>
          <p:cNvSpPr/>
          <p:nvPr/>
        </p:nvSpPr>
        <p:spPr>
          <a:xfrm>
            <a:off x="3925568" y="260648"/>
            <a:ext cx="5213222" cy="550920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Этот памятник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архитектуры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сохранился со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Времен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 Отечественной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Войны 1812 года.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Назовите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фамилию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горожанина,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которому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принадлежал этот дом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6114499"/>
            <a:ext cx="5285871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(Жилой дом Ханыкова)</a:t>
            </a:r>
          </a:p>
        </p:txBody>
      </p:sp>
      <p:sp>
        <p:nvSpPr>
          <p:cNvPr id="9" name="Управляющая кнопка: в начало 8">
            <a:hlinkClick r:id="rId3" action="ppaction://hlinksldjump" highlightClick="1"/>
          </p:cNvPr>
          <p:cNvSpPr/>
          <p:nvPr/>
        </p:nvSpPr>
        <p:spPr>
          <a:xfrm>
            <a:off x="250825" y="6237288"/>
            <a:ext cx="792163" cy="41751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764704"/>
            <a:ext cx="8210646" cy="212365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Назовите фамилию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 архитектора Воскресенского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собора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76452" y="5877272"/>
            <a:ext cx="4923207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(М. П. Коринфский)</a:t>
            </a:r>
          </a:p>
        </p:txBody>
      </p:sp>
      <p:sp>
        <p:nvSpPr>
          <p:cNvPr id="2" name="Управляющая кнопка: в начало 1">
            <a:hlinkClick r:id="rId2" action="ppaction://hlinksldjump" highlightClick="1"/>
          </p:cNvPr>
          <p:cNvSpPr/>
          <p:nvPr/>
        </p:nvSpPr>
        <p:spPr>
          <a:xfrm>
            <a:off x="142875" y="6381750"/>
            <a:ext cx="828675" cy="379413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6" name="Picture 2" descr="C:\Documents and Settings\Admin\Рабочий стол\11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201092" y="2786260"/>
            <a:ext cx="4653910" cy="31749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476672"/>
            <a:ext cx="4968551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ln w="11430"/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2 </a:t>
            </a:r>
            <a:r>
              <a:rPr lang="ru-RU" sz="8800" b="1" dirty="0">
                <a:ln w="11430"/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ТУР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0510" y="1340768"/>
            <a:ext cx="8533490" cy="36625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Известные люди 	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Арзамаса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504" y="193972"/>
            <a:ext cx="4949877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Этот поэт родился в с.Кирилловка Арзамасского района . Работал преподавателем русского языка и литературы в сельской школе. Им выпущен ряд книг и сборников, таких как «Колодцы» (1967г.) , «Отчее крыльцо» (1979г.), «Рябиновые бусы»(2001) и другие. </a:t>
            </a:r>
          </a:p>
        </p:txBody>
      </p:sp>
      <p:pic>
        <p:nvPicPr>
          <p:cNvPr id="1026" name="Picture 2" descr="C:\Documents and Settings\Admin\Рабочий стол\city_76_1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932040" y="188640"/>
            <a:ext cx="4023238" cy="52805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3" name="Прямоугольник 2">
            <a:hlinkClick r:id="rId3" action="ppaction://hlinksldjump"/>
          </p:cNvPr>
          <p:cNvSpPr/>
          <p:nvPr/>
        </p:nvSpPr>
        <p:spPr>
          <a:xfrm>
            <a:off x="487104" y="5238313"/>
            <a:ext cx="23982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hlinkClick r:id="rId4" action="ppaction://hlinksldjump"/>
              </a:rPr>
              <a:t>Б. Обухов А. В</a:t>
            </a:r>
            <a:endParaRPr lang="ru-RU" sz="2800" b="1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>
            <a:hlinkClick r:id="rId5" action="ppaction://hlinksldjump"/>
          </p:cNvPr>
          <p:cNvSpPr/>
          <p:nvPr/>
        </p:nvSpPr>
        <p:spPr>
          <a:xfrm>
            <a:off x="467544" y="4509120"/>
            <a:ext cx="2338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hlinkClick r:id="rId3" action="ppaction://hlinksldjump"/>
              </a:rPr>
              <a:t>А .Рачков Н.Б</a:t>
            </a:r>
            <a:endParaRPr lang="ru-RU" sz="2800" b="1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469851" y="5949280"/>
            <a:ext cx="2464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hlinkClick r:id="rId4" action="ppaction://hlinksldjump"/>
              </a:rPr>
              <a:t>В. Карпов А. В</a:t>
            </a:r>
            <a:endParaRPr lang="ru-RU" sz="2800" b="1" dirty="0">
              <a:ln w="19050">
                <a:solidFill>
                  <a:srgbClr val="FFFF00"/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1" y="1484783"/>
          <a:ext cx="8424933" cy="424847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{073A0DAA-6AF3-43AB-8588-CEC1D06C72B9}</a:tableStyleId>
              </a:tblPr>
              <a:tblGrid>
                <a:gridCol w="2880320"/>
                <a:gridCol w="1080120"/>
                <a:gridCol w="1080120"/>
                <a:gridCol w="1152128"/>
                <a:gridCol w="1152128"/>
                <a:gridCol w="1080117"/>
              </a:tblGrid>
              <a:tr h="13681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15121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-679822" y="1561554"/>
            <a:ext cx="4680520" cy="707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Улицы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1548680" y="3239585"/>
            <a:ext cx="640871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Памятники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684584" y="4725144"/>
            <a:ext cx="4896544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Архитектура</a:t>
            </a:r>
          </a:p>
        </p:txBody>
      </p:sp>
      <p:pic>
        <p:nvPicPr>
          <p:cNvPr id="14341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2965450"/>
            <a:ext cx="16097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4437063"/>
            <a:ext cx="16097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94138" y="2949575"/>
            <a:ext cx="16097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5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94138" y="4437063"/>
            <a:ext cx="16097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6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78400" y="2949575"/>
            <a:ext cx="16097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7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0475" y="4437063"/>
            <a:ext cx="16097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8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21413" y="2981325"/>
            <a:ext cx="16097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9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21413" y="4437063"/>
            <a:ext cx="16097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10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02500" y="2990850"/>
            <a:ext cx="16097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11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78688" y="4437063"/>
            <a:ext cx="16097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1695363" y="263543"/>
            <a:ext cx="5508613" cy="110799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1430"/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1 ТУР</a:t>
            </a:r>
          </a:p>
        </p:txBody>
      </p:sp>
      <p:pic>
        <p:nvPicPr>
          <p:cNvPr id="14352" name="Picture 12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916238" y="1470025"/>
            <a:ext cx="15875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3" name="Picture 13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894138" y="1465263"/>
            <a:ext cx="16097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4" name="Picture 14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978400" y="1468438"/>
            <a:ext cx="16097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5" name="Picture 15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084888" y="1465263"/>
            <a:ext cx="16097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6" name="Picture 16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261225" y="1470025"/>
            <a:ext cx="16097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7" name="AutoShape 24">
            <a:hlinkClick r:id="rId2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950" y="6165850"/>
            <a:ext cx="1152525" cy="576263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4358" name="Picture 25" descr="1191269251_c4133"/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188913"/>
            <a:ext cx="100806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88640"/>
            <a:ext cx="5220072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Танкист. Капитан. Родился в   Горьком в семье рабочего.. В 1935г. ушел в Красную Армию. Указом Президиума Верховного Совета СССР от7 марта 1938г  ему  было присвоено звание Героя Советского Союза. Именем Героя названа одна из улиц в Арзамасе.</a:t>
            </a:r>
          </a:p>
        </p:txBody>
      </p:sp>
      <p:pic>
        <p:nvPicPr>
          <p:cNvPr id="2050" name="Picture 2" descr="C:\Documents and Settings\Admin\Рабочий стол\city_70_1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270630" y="332656"/>
            <a:ext cx="3672241" cy="52301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2" name="Прямоугольник 1">
            <a:hlinkClick r:id="rId3" action="ppaction://hlinksldjump"/>
          </p:cNvPr>
          <p:cNvSpPr/>
          <p:nvPr/>
        </p:nvSpPr>
        <p:spPr>
          <a:xfrm>
            <a:off x="395536" y="4653136"/>
            <a:ext cx="324036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hlinkClick r:id="rId4" action="ppaction://hlinksldjump"/>
              </a:rPr>
              <a:t>А. Скляров И. П</a:t>
            </a:r>
            <a:endParaRPr lang="ru-RU" sz="2800" b="1" dirty="0">
              <a:ln w="1905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>
            <a:hlinkClick r:id="rId3" action="ppaction://hlinksldjump"/>
          </p:cNvPr>
          <p:cNvSpPr/>
          <p:nvPr/>
        </p:nvSpPr>
        <p:spPr>
          <a:xfrm>
            <a:off x="395536" y="5301208"/>
            <a:ext cx="2518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hlinkClick r:id="rId4" action="ppaction://hlinksldjump"/>
              </a:rPr>
              <a:t>Б. Чижков Н. И</a:t>
            </a:r>
            <a:endParaRPr lang="ru-RU" sz="2800" b="1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>
            <a:hlinkClick r:id="rId5" action="ppaction://hlinksldjump"/>
          </p:cNvPr>
          <p:cNvSpPr/>
          <p:nvPr/>
        </p:nvSpPr>
        <p:spPr>
          <a:xfrm>
            <a:off x="410983" y="5949280"/>
            <a:ext cx="2559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hlinkClick r:id="rId3" action="ppaction://hlinksldjump"/>
              </a:rPr>
              <a:t>В. Новиков В.А</a:t>
            </a:r>
            <a:endParaRPr lang="ru-RU" sz="2800" b="1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Untitled-1(39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07504" y="188641"/>
            <a:ext cx="4248472" cy="5328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4" name="Прямоугольник 3"/>
          <p:cNvSpPr/>
          <p:nvPr/>
        </p:nvSpPr>
        <p:spPr>
          <a:xfrm>
            <a:off x="4636701" y="404664"/>
            <a:ext cx="4273926" cy="212365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Назовите имя 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фамилию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этого человека</a:t>
            </a:r>
          </a:p>
        </p:txBody>
      </p:sp>
      <p:sp>
        <p:nvSpPr>
          <p:cNvPr id="2" name="Прямоугольник 1">
            <a:hlinkClick r:id="rId3" action="ppaction://hlinksldjump"/>
          </p:cNvPr>
          <p:cNvSpPr/>
          <p:nvPr/>
        </p:nvSpPr>
        <p:spPr>
          <a:xfrm>
            <a:off x="4382924" y="2708920"/>
            <a:ext cx="328628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 </a:t>
            </a:r>
            <a:r>
              <a:rPr lang="ru-RU" sz="28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hlinkClick r:id="rId4" action="ppaction://hlinksldjump"/>
              </a:rPr>
              <a:t>А. Гайдар Аркадий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hlinkClick r:id="rId4" action="ppaction://hlinksldjump"/>
              </a:rPr>
              <a:t> Петрович </a:t>
            </a:r>
            <a:endParaRPr lang="ru-RU" sz="2800" b="1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>
            <a:hlinkClick r:id="rId4" action="ppaction://hlinksldjump"/>
          </p:cNvPr>
          <p:cNvSpPr/>
          <p:nvPr/>
        </p:nvSpPr>
        <p:spPr>
          <a:xfrm>
            <a:off x="4391322" y="4259282"/>
            <a:ext cx="400584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hlinkClick r:id="rId5" action="ppaction://hlinksldjump"/>
              </a:rPr>
              <a:t>Б. Плотников Александр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hlinkClick r:id="rId5" action="ppaction://hlinksldjump"/>
              </a:rPr>
              <a:t> Иванович</a:t>
            </a:r>
            <a:endParaRPr lang="ru-RU" sz="2800" b="1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>
            <a:hlinkClick r:id="rId4" action="ppaction://hlinksldjump"/>
          </p:cNvPr>
          <p:cNvSpPr/>
          <p:nvPr/>
        </p:nvSpPr>
        <p:spPr>
          <a:xfrm>
            <a:off x="4471012" y="5624954"/>
            <a:ext cx="335547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</a:t>
            </a:r>
            <a:r>
              <a:rPr lang="ru-RU" sz="28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hlinkClick r:id="rId5" action="ppaction://hlinksldjump"/>
              </a:rPr>
              <a:t>В. Захаров Алексей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hlinkClick r:id="rId5" action="ppaction://hlinksldjump"/>
              </a:rPr>
              <a:t> Иванович</a:t>
            </a:r>
            <a:endParaRPr lang="ru-RU" sz="2800" b="1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9457" y="620688"/>
            <a:ext cx="3767378" cy="3416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Он является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основателем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первой в России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Провинциальной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школы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живописи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.</a:t>
            </a:r>
          </a:p>
        </p:txBody>
      </p:sp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231867" y="4365104"/>
            <a:ext cx="33076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8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hlinkClick r:id="rId3" action="ppaction://hlinksldjump"/>
              </a:rPr>
              <a:t>А. Верхоглядов Д. Д</a:t>
            </a:r>
            <a:endParaRPr lang="ru-RU" sz="2800" b="1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>
            <a:hlinkClick r:id="rId4" action="ppaction://hlinksldjump"/>
          </p:cNvPr>
          <p:cNvSpPr/>
          <p:nvPr/>
        </p:nvSpPr>
        <p:spPr>
          <a:xfrm>
            <a:off x="229865" y="5149691"/>
            <a:ext cx="24525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 </a:t>
            </a:r>
            <a:r>
              <a:rPr lang="ru-RU" sz="28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hlinkClick r:id="rId2" action="ppaction://hlinksldjump"/>
              </a:rPr>
              <a:t>Б. Ступин А. В</a:t>
            </a:r>
            <a:endParaRPr lang="ru-RU" sz="2800" b="1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>
            <a:off x="251520" y="5877272"/>
            <a:ext cx="25699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 </a:t>
            </a:r>
            <a:r>
              <a:rPr lang="ru-RU" sz="28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hlinkClick r:id="rId3" action="ppaction://hlinksldjump"/>
              </a:rPr>
              <a:t>В. Жданов С. В</a:t>
            </a:r>
            <a:endParaRPr lang="ru-RU" sz="2800" b="1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</p:txBody>
      </p:sp>
      <p:pic>
        <p:nvPicPr>
          <p:cNvPr id="34821" name="Picture 8" descr="7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476250"/>
            <a:ext cx="341947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88640"/>
            <a:ext cx="5598368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Известный педагог,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писатель и крупный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деятель в области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народного образования.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В начале ХХ в.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вся Россия обучалась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по его «Русскому букварю»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(1898)</a:t>
            </a:r>
          </a:p>
        </p:txBody>
      </p:sp>
      <p:pic>
        <p:nvPicPr>
          <p:cNvPr id="5122" name="Picture 2" descr="C:\Documents and Settings\Admin\Рабочий стол\city_9_1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860032" y="113729"/>
            <a:ext cx="4098086" cy="54219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2" name="Прямоугольник 1">
            <a:hlinkClick r:id="rId3" action="ppaction://hlinksldjump"/>
          </p:cNvPr>
          <p:cNvSpPr/>
          <p:nvPr/>
        </p:nvSpPr>
        <p:spPr>
          <a:xfrm>
            <a:off x="467544" y="4725144"/>
            <a:ext cx="37448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>
                  <a:solidFill>
                    <a:srgbClr val="FFFF00"/>
                  </a:solidFill>
                </a:ln>
                <a:latin typeface="+mn-lt"/>
              </a:rPr>
              <a:t> </a:t>
            </a:r>
            <a:r>
              <a:rPr lang="ru-RU" sz="2800" b="1" u="sng" dirty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hlinkClick r:id="rId4" action="ppaction://hlinksldjump"/>
              </a:rPr>
              <a:t>А. Владимирский Ф. И</a:t>
            </a:r>
            <a:endParaRPr lang="ru-RU" sz="2800" b="1" u="sng" dirty="0">
              <a:ln w="19050">
                <a:solidFill>
                  <a:srgbClr val="FFFF00"/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>
            <a:hlinkClick r:id="rId3" action="ppaction://hlinksldjump"/>
          </p:cNvPr>
          <p:cNvSpPr/>
          <p:nvPr/>
        </p:nvSpPr>
        <p:spPr>
          <a:xfrm>
            <a:off x="498285" y="5351011"/>
            <a:ext cx="26875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 </a:t>
            </a:r>
            <a:r>
              <a:rPr lang="ru-RU" sz="2800" b="1" u="sng" dirty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hlinkClick r:id="rId4" action="ppaction://hlinksldjump"/>
              </a:rPr>
              <a:t>Б. Захаров А. И</a:t>
            </a:r>
            <a:endParaRPr lang="ru-RU" sz="2800" b="1" u="sng" dirty="0">
              <a:ln w="19050">
                <a:solidFill>
                  <a:srgbClr val="FFFF00"/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>
            <a:hlinkClick r:id="rId5" action="ppaction://hlinksldjump"/>
          </p:cNvPr>
          <p:cNvSpPr/>
          <p:nvPr/>
        </p:nvSpPr>
        <p:spPr>
          <a:xfrm>
            <a:off x="502022" y="6014938"/>
            <a:ext cx="24657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u="sng" dirty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hlinkClick r:id="rId3" action="ppaction://hlinksldjump"/>
              </a:rPr>
              <a:t>В.Пландин П.И</a:t>
            </a:r>
            <a:endParaRPr lang="ru-RU" sz="2800" b="1" u="sng" dirty="0">
              <a:ln w="19050">
                <a:solidFill>
                  <a:srgbClr val="FFFF00"/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WordArt 2"/>
          <p:cNvSpPr>
            <a:spLocks noChangeArrowheads="1" noChangeShapeType="1" noTextEdit="1"/>
          </p:cNvSpPr>
          <p:nvPr/>
        </p:nvSpPr>
        <p:spPr bwMode="auto">
          <a:xfrm>
            <a:off x="1476375" y="1125538"/>
            <a:ext cx="6048375" cy="143986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FF9900"/>
                    </a:gs>
                    <a:gs pos="100000">
                      <a:srgbClr val="FFFF00"/>
                    </a:gs>
                  </a:gsLst>
                  <a:lin ang="27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Поздравляю </a:t>
            </a:r>
          </a:p>
        </p:txBody>
      </p:sp>
      <p:pic>
        <p:nvPicPr>
          <p:cNvPr id="38915" name="Picture 2" descr="C:\Documents and Settings\Admin\Рабочий стол\279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3284538"/>
            <a:ext cx="3106737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89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nimBg="1"/>
      <p:bldP spid="38914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C:\Documents and Settings\Admin\Рабочий стол\351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476250"/>
            <a:ext cx="201612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3" descr="C:\Documents and Settings\Admin\Рабочий стол\351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1650" y="1125538"/>
            <a:ext cx="16287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 descr="C:\Documents and Settings\Admin\Рабочий стол\351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3503613"/>
            <a:ext cx="1400175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3" descr="C:\Documents and Settings\Admin\Рабочий стол\351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4652963"/>
            <a:ext cx="170656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3" descr="C:\Documents and Settings\Admin\Рабочий стол\351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3" y="1989138"/>
            <a:ext cx="158432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3" descr="C:\Documents and Settings\Admin\Рабочий стол\351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5349875"/>
            <a:ext cx="1368425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3" descr="C:\Documents and Settings\Admin\Рабочий стол\351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4500" y="557213"/>
            <a:ext cx="1106488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3" descr="C:\Documents and Settings\Admin\Рабочий стол\351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968625"/>
            <a:ext cx="1368425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3" descr="C:\Documents and Settings\Admin\Рабочий стол\351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9613" y="5661025"/>
            <a:ext cx="1033462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Управляющая кнопка: в начало 12">
            <a:hlinkClick r:id="" action="ppaction://hlinkshowjump?jump=lastslideviewed" highlightClick="1"/>
          </p:cNvPr>
          <p:cNvSpPr/>
          <p:nvPr/>
        </p:nvSpPr>
        <p:spPr>
          <a:xfrm>
            <a:off x="8388350" y="6381750"/>
            <a:ext cx="649288" cy="422275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C:\Documents and Settings\Admin\Рабочий стол\279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25" y="395288"/>
            <a:ext cx="254476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3" descr="C:\Documents and Settings\Admin\Рабочий стол\279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684838"/>
            <a:ext cx="914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4" descr="C:\Documents and Settings\Admin\Рабочий стол\279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333375"/>
            <a:ext cx="914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5" descr="C:\Documents and Settings\Admin\Рабочий стол\279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3938" y="5199063"/>
            <a:ext cx="914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6" descr="C:\Documents and Settings\Admin\Рабочий стол\279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967038"/>
            <a:ext cx="914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2" descr="C:\Documents and Settings\Admin\Рабочий стол\279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1773238"/>
            <a:ext cx="254476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2" descr="C:\Documents and Settings\Admin\Рабочий стол\279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4149725"/>
            <a:ext cx="254476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2" descr="C:\Documents and Settings\Admin\Рабочий стол\279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5550" y="476250"/>
            <a:ext cx="1984375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2" descr="C:\Documents and Settings\Admin\Рабочий стол\279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7100" y="3624263"/>
            <a:ext cx="1982788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Управляющая кнопка: в начало 12">
            <a:hlinkClick r:id="" action="ppaction://hlinkshowjump?jump=lastslideviewed" highlightClick="1"/>
          </p:cNvPr>
          <p:cNvSpPr/>
          <p:nvPr/>
        </p:nvSpPr>
        <p:spPr>
          <a:xfrm>
            <a:off x="8185150" y="6243638"/>
            <a:ext cx="792163" cy="477837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188" y="1268413"/>
            <a:ext cx="7921625" cy="34782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latin typeface="+mj-lt"/>
              </a:rPr>
              <a:t>Когда-то эта улица  была главной улицей Арзамаса. Ее до сих пор называют «нашим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latin typeface="+mj-lt"/>
              </a:rPr>
              <a:t>Арбатом»</a:t>
            </a:r>
            <a:endParaRPr lang="ru-RU" sz="4400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46795" y="5525492"/>
            <a:ext cx="616798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(Улица Карла Маркса)</a:t>
            </a:r>
          </a:p>
        </p:txBody>
      </p:sp>
      <p:sp>
        <p:nvSpPr>
          <p:cNvPr id="7" name="Управляющая кнопка: в начало 6">
            <a:hlinkClick r:id="rId2" action="ppaction://hlinksldjump" highlightClick="1"/>
          </p:cNvPr>
          <p:cNvSpPr/>
          <p:nvPr/>
        </p:nvSpPr>
        <p:spPr>
          <a:xfrm>
            <a:off x="107950" y="6308725"/>
            <a:ext cx="863600" cy="417513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364" name="Picture 5" descr="1191269251_c413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8588" y="260350"/>
            <a:ext cx="112077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2862" y="1328266"/>
            <a:ext cx="8443849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 называлась улица Кирова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дореволюционный период</a:t>
            </a:r>
            <a:r>
              <a:rPr lang="ru-RU" sz="4000" b="1" i="1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0562" y="5803428"/>
            <a:ext cx="4988224" cy="70788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(Красноклубская)</a:t>
            </a:r>
          </a:p>
        </p:txBody>
      </p:sp>
      <p:sp>
        <p:nvSpPr>
          <p:cNvPr id="8" name="Управляющая кнопка: в начало 7">
            <a:hlinkClick r:id="rId2" action="ppaction://hlinksldjump" highlightClick="1"/>
          </p:cNvPr>
          <p:cNvSpPr/>
          <p:nvPr/>
        </p:nvSpPr>
        <p:spPr>
          <a:xfrm>
            <a:off x="179388" y="6308725"/>
            <a:ext cx="936625" cy="430213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4" name="Picture 2" descr="C:\Documents and Settings\Admin\Рабочий стол\____ _38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411585" y="2711846"/>
            <a:ext cx="6048673" cy="31734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16389" name="Picture 7" descr="1191269251_c413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260350"/>
            <a:ext cx="1008063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79512" y="188640"/>
            <a:ext cx="4397612" cy="5760640"/>
          </a:xfrm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291016" y="1270224"/>
            <a:ext cx="4571996" cy="193899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Как называется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эта улица?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80112" y="5733256"/>
            <a:ext cx="3185359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(Калинина)</a:t>
            </a:r>
          </a:p>
        </p:txBody>
      </p:sp>
      <p:sp>
        <p:nvSpPr>
          <p:cNvPr id="9" name="Управляющая кнопка: в начало 8">
            <a:hlinkClick r:id="rId3" action="ppaction://hlinksldjump" highlightClick="1"/>
          </p:cNvPr>
          <p:cNvSpPr/>
          <p:nvPr/>
        </p:nvSpPr>
        <p:spPr>
          <a:xfrm>
            <a:off x="107950" y="6308725"/>
            <a:ext cx="863600" cy="417513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13" name="Picture 6" descr="1191269251_c413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550" y="115888"/>
            <a:ext cx="94615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368" y="1627982"/>
            <a:ext cx="9392145" cy="255454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Эта улица была названа в честь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 младшего сержанта милиции,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погибшего при исполнении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служебных обязанностей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5733256"/>
            <a:ext cx="6095195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(Улица Угодникова)</a:t>
            </a:r>
          </a:p>
        </p:txBody>
      </p:sp>
      <p:sp>
        <p:nvSpPr>
          <p:cNvPr id="8" name="Управляющая кнопка: в начало 7">
            <a:hlinkClick r:id="rId2" action="ppaction://hlinksldjump" highlightClick="1"/>
          </p:cNvPr>
          <p:cNvSpPr/>
          <p:nvPr/>
        </p:nvSpPr>
        <p:spPr>
          <a:xfrm>
            <a:off x="107950" y="6165850"/>
            <a:ext cx="935038" cy="536575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436" name="Picture 5" descr="1191269251_c413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260350"/>
            <a:ext cx="1008063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21169"/>
            <a:ext cx="3946856" cy="5794526"/>
          </a:xfrm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355976" y="790105"/>
            <a:ext cx="4595810" cy="317009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В честь этого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человека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названа одна из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улиц Арзамаса.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Какая?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96958" y="5678454"/>
            <a:ext cx="4913846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(Улица Гагарина)</a:t>
            </a:r>
          </a:p>
        </p:txBody>
      </p:sp>
      <p:sp>
        <p:nvSpPr>
          <p:cNvPr id="9" name="Управляющая кнопка: в начало 8">
            <a:hlinkClick r:id="rId3" action="ppaction://hlinksldjump" highlightClick="1"/>
          </p:cNvPr>
          <p:cNvSpPr/>
          <p:nvPr/>
        </p:nvSpPr>
        <p:spPr>
          <a:xfrm>
            <a:off x="107950" y="6237288"/>
            <a:ext cx="1008063" cy="48895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07472" y="116632"/>
            <a:ext cx="9459992" cy="50167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Этот памятник был установлен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 в честь </a:t>
            </a:r>
            <a:r>
              <a:rPr lang="ru-RU" sz="4000" b="1" i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арзамасских</a:t>
            </a:r>
            <a:endParaRPr lang="ru-RU" sz="4000" b="1" i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Героев Советского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 Союза и горожан, погибших 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полях сражений в годы Великой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Отечественной войны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1941-1945гг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35832" y="5930651"/>
            <a:ext cx="8496944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(Мемориал</a:t>
            </a:r>
            <a:r>
              <a:rPr lang="en-US" sz="36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 </a:t>
            </a:r>
            <a:r>
              <a:rPr lang="ru-RU" sz="36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50-летию победы)</a:t>
            </a:r>
          </a:p>
        </p:txBody>
      </p:sp>
      <p:sp>
        <p:nvSpPr>
          <p:cNvPr id="8" name="Управляющая кнопка: в начало 7">
            <a:hlinkClick r:id="rId2" action="ppaction://hlinksldjump" highlightClick="1"/>
          </p:cNvPr>
          <p:cNvSpPr/>
          <p:nvPr/>
        </p:nvSpPr>
        <p:spPr>
          <a:xfrm>
            <a:off x="107950" y="6308725"/>
            <a:ext cx="792163" cy="441325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304" y="863531"/>
            <a:ext cx="9001310" cy="280076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Этот памятник расположен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 у здания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сельскохозяйственного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колледжа имени Новикова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23858" y="5661248"/>
            <a:ext cx="791242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(Памятник В . А . Новикову)</a:t>
            </a:r>
          </a:p>
        </p:txBody>
      </p:sp>
      <p:sp>
        <p:nvSpPr>
          <p:cNvPr id="8" name="Управляющая кнопка: в начало 7">
            <a:hlinkClick r:id="rId2" action="ppaction://hlinksldjump" highlightClick="1"/>
          </p:cNvPr>
          <p:cNvSpPr/>
          <p:nvPr/>
        </p:nvSpPr>
        <p:spPr>
          <a:xfrm>
            <a:off x="161925" y="6237288"/>
            <a:ext cx="881063" cy="41751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449</TotalTime>
  <Words>512</Words>
  <Application>Microsoft Office PowerPoint</Application>
  <PresentationFormat>Экран (4:3)</PresentationFormat>
  <Paragraphs>126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44</cp:revision>
  <dcterms:created xsi:type="dcterms:W3CDTF">2012-04-03T13:22:22Z</dcterms:created>
  <dcterms:modified xsi:type="dcterms:W3CDTF">2013-03-03T10:02:47Z</dcterms:modified>
</cp:coreProperties>
</file>