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78" r:id="rId5"/>
    <p:sldId id="280" r:id="rId6"/>
    <p:sldId id="271" r:id="rId7"/>
    <p:sldId id="260" r:id="rId8"/>
    <p:sldId id="281" r:id="rId9"/>
    <p:sldId id="289" r:id="rId10"/>
    <p:sldId id="292" r:id="rId11"/>
    <p:sldId id="262" r:id="rId12"/>
    <p:sldId id="264" r:id="rId13"/>
    <p:sldId id="274" r:id="rId14"/>
    <p:sldId id="286" r:id="rId15"/>
    <p:sldId id="287" r:id="rId16"/>
    <p:sldId id="285" r:id="rId17"/>
    <p:sldId id="284" r:id="rId18"/>
    <p:sldId id="272" r:id="rId19"/>
    <p:sldId id="295" r:id="rId20"/>
    <p:sldId id="273" r:id="rId21"/>
    <p:sldId id="276" r:id="rId22"/>
    <p:sldId id="279" r:id="rId23"/>
    <p:sldId id="277" r:id="rId24"/>
    <p:sldId id="298" r:id="rId25"/>
    <p:sldId id="299" r:id="rId26"/>
    <p:sldId id="296" r:id="rId27"/>
    <p:sldId id="265" r:id="rId28"/>
    <p:sldId id="266" r:id="rId29"/>
    <p:sldId id="263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3C381-48A5-4CE8-975F-DAF1732140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BF6FE-0C15-4B8A-AD2F-5B0D3FA7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BF6FE-0C15-4B8A-AD2F-5B0D3FA754B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Desktop\&#1057;&#1077;&#1088;&#1075;&#1077;&#1081;_&#1041;&#1077;&#1079;&#1088;&#1091;&#1082;&#1086;&#1074;_&#1080;_&#1051;&#1102;&#1073;&#1101;_-_&#1041;&#1077;&#1088;&#1077;&#1079;&#1099;_(&#1086;&#1090;&#1095;&#1077;&#1075;&#1086;_&#1090;&#1072;&#1082;_&#1074;_&#1056;&#1086;&#1089;&#1089;&#1080;&#1080;_&#1073;&#1077;&#1088;&#1077;&#1079;&#1099;_&#1096;&#1091;&#1084;&#1103;&#1090;)_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808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« Вот моя деревня, вот мой дом родной…»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ергей_Безруков_и_Любэ_-_Березы_(отчего_так_в_России_березы_шумят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724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C:\Users\Ирина\Pictures\2014-04-01\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45293" y="2785653"/>
            <a:ext cx="4905994" cy="2880320"/>
          </a:xfrm>
          <a:prstGeom prst="rect">
            <a:avLst/>
          </a:prstGeom>
          <a:noFill/>
        </p:spPr>
      </p:pic>
      <p:pic>
        <p:nvPicPr>
          <p:cNvPr id="4" name="Picture 2" descr="C:\Users\Ирина\Pictures\2014-04-01\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12776"/>
            <a:ext cx="2880320" cy="437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1_Ozero Ilmen_hutor_Bolshoy Lycha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908720"/>
            <a:ext cx="7552163" cy="566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83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DejaVu Sans" charset="-128"/>
                <a:cs typeface="Lohit Hindi" charset="-128"/>
              </a:rPr>
              <a:t>В краю, где я родился</a:t>
            </a:r>
            <a:endParaRPr lang="ru-RU" sz="1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DejaVu Sans" charset="-128"/>
                <a:cs typeface="Lohit Hindi" charset="-128"/>
              </a:rPr>
              <a:t>Неповторимые места.</a:t>
            </a:r>
            <a:endParaRPr lang="ru-RU" sz="1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DejaVu Sans" charset="-128"/>
                <a:cs typeface="Lohit Hindi" charset="-128"/>
              </a:rPr>
              <a:t>Привольна и красива</a:t>
            </a:r>
            <a:endParaRPr lang="ru-RU" sz="1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DejaVu Sans" charset="-128"/>
                <a:cs typeface="Lohit Hindi" charset="-128"/>
              </a:rPr>
              <a:t>Родная сторона                             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DejaVu Sans" charset="-128"/>
                <a:cs typeface="Lohit Hindi" charset="-128"/>
              </a:rPr>
              <a:t>                               А, М. Руднев. 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9_ Rassvet _hutor_Bolshoy Lycha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8429684" cy="632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  <a:ea typeface="DejaVu Sans"/>
                <a:cs typeface="Lohit Hindi"/>
              </a:rPr>
              <a:t>Люблю тебя, мой край родной</a:t>
            </a:r>
            <a:endParaRPr lang="ru-RU" sz="16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  <a:ea typeface="DejaVu Sans"/>
                <a:cs typeface="Lohit Hindi"/>
              </a:rPr>
              <a:t>И не ищу красы иной.</a:t>
            </a:r>
            <a:endParaRPr lang="ru-RU" sz="16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  <a:ea typeface="DejaVu Sans"/>
                <a:cs typeface="Lohit Hindi"/>
              </a:rPr>
              <a:t>Тебе любовь и силы отдаю</a:t>
            </a:r>
            <a:endParaRPr lang="ru-RU" sz="16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  <a:ea typeface="DejaVu Sans"/>
                <a:cs typeface="Lohit Hindi"/>
              </a:rPr>
              <a:t>Всего себя, всю жизнь свою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  <a:ea typeface="DejaVu Sans"/>
                <a:cs typeface="Lohit Hindi"/>
              </a:rPr>
              <a:t>                                  Н. Гумилев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Ирина\Desktop\ajnj\getImage (2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924944"/>
            <a:ext cx="4599384" cy="344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Ирина\Desktop\ajnj\getImage (2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школа\SDC106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908720"/>
            <a:ext cx="7056784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F:\таня\SDC116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47664" y="1412776"/>
            <a:ext cx="603408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60 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690563"/>
            <a:ext cx="8153400" cy="532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518400" cy="499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рина\Desktop\ajnj\getImage (2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1556792"/>
            <a:ext cx="3552395" cy="2664296"/>
          </a:xfrm>
          <a:prstGeom prst="rect">
            <a:avLst/>
          </a:prstGeom>
          <a:noFill/>
        </p:spPr>
      </p:pic>
      <p:pic>
        <p:nvPicPr>
          <p:cNvPr id="10243" name="Picture 3" descr="C:\Users\Ирина\Desktop\ajnj\getImage (2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996952"/>
            <a:ext cx="4311352" cy="323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ександр\Рабочий стол\Петропавловское\Новая папка\getImage (1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24944"/>
            <a:ext cx="4968552" cy="37264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Александр\Рабочий стол\Петропавловское\Новая папка\getImage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1" y="620687"/>
            <a:ext cx="4776530" cy="358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464496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наше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живет,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только жизнью наслаждаться!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рина\Desktop\ajnj\getImage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2571750"/>
            <a:ext cx="2871192" cy="2153394"/>
          </a:xfrm>
          <a:prstGeom prst="rect">
            <a:avLst/>
          </a:prstGeom>
          <a:noFill/>
        </p:spPr>
      </p:pic>
      <p:pic>
        <p:nvPicPr>
          <p:cNvPr id="12291" name="Picture 3" descr="C:\Users\Ирина\Desktop\ajnj\getImage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3864" y="148478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Ирина\Desktop\ajnj\getImage (1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3" y="1700808"/>
            <a:ext cx="250907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Ирина\Desktop\ajnj\getImage (13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00506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Ирина\Desktop\ajnj\getImage (10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3717032"/>
            <a:ext cx="3006080" cy="225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рина\Desktop\ajnj\getImage (1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692696"/>
            <a:ext cx="4527376" cy="339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Ирина\Desktop\ajnj\getImage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780928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Ирина\Desktop\ajnj\getImage (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80928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Ирина\Desktop\ajnj\getImage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69269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Ирина\Desktop\ajnj\getImage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3807296" cy="285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Ирина\Desktop\ajnj\getImage (3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140968"/>
            <a:ext cx="4509471" cy="30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для клепинина\Новая папка (2)\dowпрnload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412776"/>
            <a:ext cx="6552728" cy="4914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3" descr="ag00315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933056"/>
            <a:ext cx="1872208" cy="243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для клепинина\Новая папка (2)\DSC023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76671"/>
            <a:ext cx="4605976" cy="61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Рисунок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265617"/>
            <a:ext cx="1440160" cy="26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Александр\Рабочий стол\Петропавловское\Новая папка\getImage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268760"/>
            <a:ext cx="6749008" cy="5061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40234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50009"/>
            <a:ext cx="8477276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ajnj\getImage (1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674694"/>
            <a:ext cx="7416824" cy="55626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980728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Родное ,милое раздолье,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Всей грудью дышится легко.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Земля и воздух. лес и поле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Уводят в мысли далеко…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(Ф.  Данилова –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Картанова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) 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2_ Lecnoe ozero_hutor_Bolshoy Lychak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239151" cy="617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лександр\Рабочий стол\Петропавловское\Новая папка\get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8"/>
            <a:ext cx="8181860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1944 - 2014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5293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70 лет</a:t>
            </a:r>
          </a:p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Петропавловскому району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805264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Здесь все ладно, все мудро,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Просто все и человечно.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И не отсюда ли тот негасимый свет,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что нами свято Родиной зовется?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Здесь шум листвы и трав,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как эхо давних лет,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всегда в душе  волненьем отдается.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И чувство верности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всегда здесь, как заряд,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Пусть молчаливый,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но готовый к бою.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И не об этом ли так внятно говорят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высокие березы меж собою…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>
                <a:solidFill>
                  <a:srgbClr val="FFC000"/>
                </a:solidFill>
              </a:rPr>
              <a:t>( И Назаров)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Ирина\Desktop\ajnj\getImage (2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0812" y="2996952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Ирина\Desktop\ajnj\getImage (2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557" y="177281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Ирина\Desktop\ajnj\getImage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5" y="1700808"/>
            <a:ext cx="4224469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3" descr="C:\Users\Ирина\Desktop\ajnj\getImage (2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1933" y="2924944"/>
            <a:ext cx="4407363" cy="330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Ирина\Desktop\ajnj\getImage (2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2852936"/>
            <a:ext cx="5270471" cy="33055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218" name="Picture 2" descr="C:\Users\Ирина\Desktop\ajnj\getImage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62880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ajnj\getImage (3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636912"/>
            <a:ext cx="4152461" cy="3114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Соловьи на заре, а в пруду караси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огонь от смородины.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Городок небольшой посредине Руси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 названьем «Малая Родина».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 descr="C:\Documents and Settings\Александр\Рабочий стол\Петропавловское\Новая папка\getImage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4968552" cy="3726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7501136" cy="4704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Pictures\2014-04-01\2014-04-01 старое  фото\старое  фото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634050" y="198598"/>
            <a:ext cx="3631707" cy="476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Ирина\Pictures\2014-04-01\2014-04-01 старое фото\старое фото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871649" y="2304815"/>
            <a:ext cx="3200757" cy="458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120</Words>
  <Application>Microsoft Office PowerPoint</Application>
  <PresentationFormat>Экран (4:3)</PresentationFormat>
  <Paragraphs>27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 Вот моя деревня, вот мой дом родной…»</vt:lpstr>
      <vt:lpstr>Здесь наше счастие живет, Здесь только жизнью наслаждаться! </vt:lpstr>
      <vt:lpstr>1944 - 2014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И не отсюда ли тот негасимый свет, что нами свято Родиной зовется? Здесь шум листвы и трав, как эхо давних лет, всегда в душе  волненьем отдается. И чувство верности всегда здесь, как заряд, Пусть молчаливый, но готовый к бою. И не об этом ли так внятно говорят высокие березы меж собою… ( И Назаров)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Вот моя деревня, вот мой дом родной…»</dc:title>
  <dc:creator>Ирина</dc:creator>
  <cp:lastModifiedBy>Ирина</cp:lastModifiedBy>
  <cp:revision>10</cp:revision>
  <dcterms:created xsi:type="dcterms:W3CDTF">2014-03-31T08:11:24Z</dcterms:created>
  <dcterms:modified xsi:type="dcterms:W3CDTF">2014-04-04T08:46:52Z</dcterms:modified>
</cp:coreProperties>
</file>