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5" r:id="rId6"/>
    <p:sldId id="266" r:id="rId7"/>
    <p:sldId id="273" r:id="rId8"/>
    <p:sldId id="268" r:id="rId9"/>
    <p:sldId id="260" r:id="rId10"/>
    <p:sldId id="261" r:id="rId11"/>
    <p:sldId id="262" r:id="rId12"/>
    <p:sldId id="263" r:id="rId13"/>
    <p:sldId id="264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A71D-20D3-4E76-90F4-2BEB4BC055C3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8018B-A2B3-4F08-8946-EB1E20E5F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8018B-A2B3-4F08-8946-EB1E20E5FBC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7FC3-125F-43BC-92D8-BDE00C9C7ED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A483-4D14-4FDD-9ABF-90FD43848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7FC3-125F-43BC-92D8-BDE00C9C7ED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A483-4D14-4FDD-9ABF-90FD43848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7FC3-125F-43BC-92D8-BDE00C9C7ED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A483-4D14-4FDD-9ABF-90FD43848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7FC3-125F-43BC-92D8-BDE00C9C7ED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A483-4D14-4FDD-9ABF-90FD43848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7FC3-125F-43BC-92D8-BDE00C9C7ED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A483-4D14-4FDD-9ABF-90FD43848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7FC3-125F-43BC-92D8-BDE00C9C7ED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A483-4D14-4FDD-9ABF-90FD43848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7FC3-125F-43BC-92D8-BDE00C9C7ED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A483-4D14-4FDD-9ABF-90FD43848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7FC3-125F-43BC-92D8-BDE00C9C7ED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A483-4D14-4FDD-9ABF-90FD43848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7FC3-125F-43BC-92D8-BDE00C9C7ED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A483-4D14-4FDD-9ABF-90FD43848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7FC3-125F-43BC-92D8-BDE00C9C7ED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A483-4D14-4FDD-9ABF-90FD43848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7FC3-125F-43BC-92D8-BDE00C9C7ED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A483-4D14-4FDD-9ABF-90FD43848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D7FC3-125F-43BC-92D8-BDE00C9C7ED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3A483-4D14-4FDD-9ABF-90FD43848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4000527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Индивидуальный и дифференцированный подход к детям с отклонением в развитии на уроках швейного дела.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500702"/>
            <a:ext cx="8072494" cy="92869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Чижова Ольга Юрьевна, учитель трудового обучения ГБС(К)ОУ общеобразовательной школы № 8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вида г. Ейска Краснодарского края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целью расширения объема внимания, формирования сосредоточенности я использую специальные упражнения. Они не требуют большого умственного напряжения, поэтому используются в качестве «передышки» между работой.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Игра «Лото»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«Кто быстрей».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Admin\Рабочий стол\DSC039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3286124"/>
            <a:ext cx="3143271" cy="2857520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DSC039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14685"/>
            <a:ext cx="3000396" cy="2928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«Расположи карточки в правильной последовательности».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фото67\DSC03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357430"/>
            <a:ext cx="4929222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Приём «Учитель-ученик». Ответ ученицы третьей группы контролирует ученица первой группы.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фото67\DSC039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214686"/>
            <a:ext cx="3286148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«Путаница».Задание: расположи этапы работы в правильной последовательности.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Documents and Settings\Admin\Рабочий стол\фото67\DSC039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1" y="2571744"/>
            <a:ext cx="464347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«Подбери выкройку»(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разноуровневое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задание).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Admin\Рабочий стол\фото67\DSC039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20806"/>
            <a:ext cx="4038600" cy="3337086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фото67\DSC039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20806"/>
            <a:ext cx="4038600" cy="3337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окончании игры учащиеся первой группы  проверяют  работу второй, третьей группы.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Admin\Рабочий стол\фото67\DSC039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786058"/>
            <a:ext cx="492922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Осуществляя дифференцированный подход к отстающим учащимся я включаю обращенные к ним вопросы по ходу объяснения. Это повышает умственную активность, улучшает внимание, способствует пониманию, позволяет контролировать процесс усвоения. Возможностям учащихся  второй и третьей группы соответствуют более расчлененные вопросы.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-С чего начать работу?     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-Что будем делать потом?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-Что уже выполнено?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-Что осталось сделать?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Коррекционные игры  и упражнения создают наиболее благоприятные условия для коррекции недостатков учащихся всех групп.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образом,  осуществляя индивидуальный и дифференцированный подход, можно решать проблему коррекции и развития   трудовых навыков   детей с ограниченными возможностями здоровья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профессионально-трудового обучения в школе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вида.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Профессионально-трудовое обучение в школе VIII вида является основой подготовки детей со сниженным интеллектом к самостоятельной жизни, труду.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детей с ограниченными возможностями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здоровья характерны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следующие особенности: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низкая познавательная активность;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недостаточная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умственных действий;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недоразвитие эмоционально-волевой сферы;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недоразвитие  мелкой моторики рук. 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64307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Уроки швейного дела создают наиболее благоприятные условия для коррекции недостатков, присущих детям с ограниченными возможностями здоровья в трудовой и познавательной деятельности.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500306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643182"/>
            <a:ext cx="4041775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122" name="Picture 2" descr="C:\Documents and Settings\Admin\Рабочий стол\DSC039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714752"/>
            <a:ext cx="2471726" cy="2857520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DSC0393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3714752"/>
            <a:ext cx="2284429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дефекта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Воспитанники нашей школы очень неоднородны по причинам и формам дефекта: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дети с незначительным снижением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интеллекта;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дети с дефектами эмоционально – волевой сферы, в результате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они не способны проявлять волевые усилия там, где это требуется. Они быстро утомляются, отвлекаются, недостаточно выносливы при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нагрузке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дети с моторной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недостаточностью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 группа – это группа сильных девочек, хорошо успевающих.     Группа работает с опережением, они получают инструктаж индивидуально, самостоятельно работают по инструкционной карте или помогают слабым.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фото67\DSC039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86124"/>
            <a:ext cx="2571768" cy="2857519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фото67\DSC0394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3286124"/>
            <a:ext cx="2713057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Вторая группа девочек требует строгую дозировку и учет работы в течение урока. Вопрос: «Какую операцию ты выполняешь?», заставляет девочек соотносить свою работу с работой сильной группы, и трудиться более целесообразно.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фото67\DSC039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86124"/>
            <a:ext cx="2428892" cy="3286147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фото67\DSC039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1" y="3429000"/>
            <a:ext cx="257176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третьей группе относятся учащиеся, которые не умеют планировать свою работу, мелкая моторика развита очень слабо, им постоянно требуется помощь учителя.</a:t>
            </a:r>
            <a:endParaRPr lang="ru-RU" sz="2000" dirty="0"/>
          </a:p>
        </p:txBody>
      </p:sp>
      <p:pic>
        <p:nvPicPr>
          <p:cNvPr id="4" name="Picture 4" descr="C:\Documents and Settings\Admin\Рабочий стол\фото67\DSC039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857496"/>
            <a:ext cx="5572163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Внимание к особенностям детей необходимо на разных этапах урока. Так одним воспитанницам достаточно получить инструкционную карту, другим требуется объяснение с опорой на технологическую карту, а третьим нужен неоднократный показ.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Admin\Рабочий стол\фото67\DSC039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1" y="2714620"/>
            <a:ext cx="4500595" cy="3411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57216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формирования жизненно необходимых практических умений и навыков, необходимо развитие психических функций, мелкой моторики и речи, поэтому необходимо применение специальных коррекционных методов и приемов.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464</Words>
  <Application>Microsoft Office PowerPoint</Application>
  <PresentationFormat>Экран (4:3)</PresentationFormat>
  <Paragraphs>31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Индивидуальный и дифференцированный подход к детям с отклонением в развитии на уроках швейного дела.</vt:lpstr>
      <vt:lpstr>Особенности профессионально-трудового обучения в школе VIII вида.</vt:lpstr>
      <vt:lpstr>Уроки швейного дела создают наиболее благоприятные условия для коррекции недостатков, присущих детям с ограниченными возможностями здоровья в трудовой и познавательной деятельности. </vt:lpstr>
      <vt:lpstr>Формы дефекта</vt:lpstr>
      <vt:lpstr>Первая группа – это группа сильных девочек, хорошо успевающих.     Группа работает с опережением, они получают инструктаж индивидуально, самостоятельно работают по инструкционной карте или помогают слабым. </vt:lpstr>
      <vt:lpstr>Вторая группа девочек требует строгую дозировку и учет работы в течение урока. Вопрос: «Какую операцию ты выполняешь?», заставляет девочек соотносить свою работу с работой сильной группы, и трудиться более целесообразно. </vt:lpstr>
      <vt:lpstr>К третьей группе относятся учащиеся, которые не умеют планировать свою работу, мелкая моторика развита очень слабо, им постоянно требуется помощь учителя.</vt:lpstr>
      <vt:lpstr>Внимание к особенностям детей необходимо на разных этапах урока. Так одним воспитанницам достаточно получить инструкционную карту, другим требуется объяснение с опорой на технологическую карту, а третьим нужен неоднократный показ.  </vt:lpstr>
      <vt:lpstr>Для формирования жизненно необходимых практических умений и навыков, необходимо развитие психических функций, мелкой моторики и речи, поэтому необходимо применение специальных коррекционных методов и приемов.   </vt:lpstr>
      <vt:lpstr>С целью расширения объема внимания, формирования сосредоточенности я использую специальные упражнения. Они не требуют большого умственного напряжения, поэтому используются в качестве «передышки» между работой. </vt:lpstr>
      <vt:lpstr>Игра «Расположи карточки в правильной последовательности».</vt:lpstr>
      <vt:lpstr>Приём «Учитель-ученик». Ответ ученицы третьей группы контролирует ученица первой группы.</vt:lpstr>
      <vt:lpstr>Игра «Путаница».Задание: расположи этапы работы в правильной последовательности.</vt:lpstr>
      <vt:lpstr>Игра «Подбери выкройку»( разноуровневое задание).</vt:lpstr>
      <vt:lpstr>По окончании игры учащиеся первой группы  проверяют  работу второй, третьей группы.</vt:lpstr>
      <vt:lpstr>Осуществляя дифференцированный подход к отстающим учащимся я включаю обращенные к ним вопросы по ходу объяснения. Это повышает умственную активность, улучшает внимание, способствует пониманию, позволяет контролировать процесс усвоения. Возможностям учащихся  второй и третьей группы соответствуют более расчлененные вопросы.    -С чего начать работу?       -Что будем делать потом? -Что уже выполнено? -Что осталось сделать? </vt:lpstr>
      <vt:lpstr> Коррекционные игры  и упражнения создают наиболее благоприятные условия для коррекции недостатков учащихся всех групп.  Таким образом,  осуществляя индивидуальный и дифференцированный подход, можно решать проблему коррекции и развития   трудовых навыков   детей с ограниченными возможностями здоровья.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и дифференцированный подход к дет</dc:title>
  <dc:creator>Admin</dc:creator>
  <cp:lastModifiedBy>Влад</cp:lastModifiedBy>
  <cp:revision>37</cp:revision>
  <dcterms:created xsi:type="dcterms:W3CDTF">2011-11-19T15:21:49Z</dcterms:created>
  <dcterms:modified xsi:type="dcterms:W3CDTF">2013-02-17T13:35:03Z</dcterms:modified>
</cp:coreProperties>
</file>