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72" r:id="rId6"/>
    <p:sldId id="273" r:id="rId7"/>
    <p:sldId id="275" r:id="rId8"/>
    <p:sldId id="277" r:id="rId9"/>
    <p:sldId id="261" r:id="rId10"/>
    <p:sldId id="284" r:id="rId11"/>
    <p:sldId id="282" r:id="rId12"/>
    <p:sldId id="262" r:id="rId13"/>
    <p:sldId id="286" r:id="rId14"/>
    <p:sldId id="265" r:id="rId15"/>
    <p:sldId id="266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1" autoAdjust="0"/>
    <p:restoredTop sz="94660"/>
  </p:normalViewPr>
  <p:slideViewPr>
    <p:cSldViewPr>
      <p:cViewPr varScale="1">
        <p:scale>
          <a:sx n="96" d="100"/>
          <a:sy n="96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FC65-B26D-4829-B26B-C5C60E4CD4A3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376D19-44B2-409D-9E5A-486C304A6CC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FC65-B26D-4829-B26B-C5C60E4CD4A3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6D19-44B2-409D-9E5A-486C304A6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FC65-B26D-4829-B26B-C5C60E4CD4A3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6D19-44B2-409D-9E5A-486C304A6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94FC65-B26D-4829-B26B-C5C60E4CD4A3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8376D19-44B2-409D-9E5A-486C304A6CC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FC65-B26D-4829-B26B-C5C60E4CD4A3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6D19-44B2-409D-9E5A-486C304A6C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FC65-B26D-4829-B26B-C5C60E4CD4A3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6D19-44B2-409D-9E5A-486C304A6C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6D19-44B2-409D-9E5A-486C304A6C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FC65-B26D-4829-B26B-C5C60E4CD4A3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FC65-B26D-4829-B26B-C5C60E4CD4A3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6D19-44B2-409D-9E5A-486C304A6C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FC65-B26D-4829-B26B-C5C60E4CD4A3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6D19-44B2-409D-9E5A-486C304A6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94FC65-B26D-4829-B26B-C5C60E4CD4A3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376D19-44B2-409D-9E5A-486C304A6CC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FC65-B26D-4829-B26B-C5C60E4CD4A3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376D19-44B2-409D-9E5A-486C304A6CC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94FC65-B26D-4829-B26B-C5C60E4CD4A3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8376D19-44B2-409D-9E5A-486C304A6CC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dirty="0" smtClean="0"/>
              <a:t>900 дней и ночей</a:t>
            </a:r>
            <a:endParaRPr lang="ru-RU" sz="9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388843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615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Мука ржаная – 50 %, </a:t>
            </a:r>
            <a:br>
              <a:rPr lang="ru-RU" dirty="0"/>
            </a:br>
            <a:r>
              <a:rPr lang="ru-RU" dirty="0"/>
              <a:t>Соевая мука – 5 %,</a:t>
            </a:r>
            <a:br>
              <a:rPr lang="ru-RU" dirty="0"/>
            </a:br>
            <a:r>
              <a:rPr lang="ru-RU" dirty="0"/>
              <a:t>Отруби – 5 %, </a:t>
            </a:r>
            <a:br>
              <a:rPr lang="ru-RU" dirty="0"/>
            </a:br>
            <a:r>
              <a:rPr lang="ru-RU" dirty="0"/>
              <a:t>Жмых – 10 % </a:t>
            </a:r>
            <a:br>
              <a:rPr lang="ru-RU" dirty="0"/>
            </a:br>
            <a:r>
              <a:rPr lang="ru-RU" dirty="0"/>
              <a:t>Солод – 10 %</a:t>
            </a:r>
            <a:br>
              <a:rPr lang="ru-RU" dirty="0"/>
            </a:br>
            <a:r>
              <a:rPr lang="ru-RU" dirty="0"/>
              <a:t>Обойная пыль – 5%,</a:t>
            </a:r>
            <a:br>
              <a:rPr lang="ru-RU" dirty="0"/>
            </a:br>
            <a:r>
              <a:rPr lang="ru-RU" dirty="0"/>
              <a:t>Целлюлоза – 15 %.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im2-tub-ru.yandex.net/i?id=254415906-15-72&amp;n=2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496855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95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1. На 6 сентября 1941 года запасы продовольствия в городе составляли: муки - на 14 дней, крупы - на 23 дня, мяса – на 19, жиров – на 21, сахара и кондитерских изделий – на 48. Но нормы выдачи продуктов резко сокращались.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2. С 20 ноября по 25 декабря 1941 года эти нормы были самые низкие: рабочие и инженерно-технические работники получали по 250 граммов суррогатного хлеба, служащие, иждивенцы и дети – по 125 граммов в день!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Бойцы и командиры на передовой линии фронта получали по 300 граммов, а все остальные – по 150 граммов.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11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3-tub-ru.yandex.net/i?id=492706435-42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7503"/>
            <a:ext cx="806489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875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7-tub-ru.yandex.net/i?id=90749270-0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576064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551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7 января - День снятия блокады Ленингра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762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фотографии-редких-Ленинграда-красивые фотографии-необычные фотограф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4896544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46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7 января - День снятия блокады Ленингра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2" y="116632"/>
            <a:ext cx="394283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27 января - День снятия блокады Ленингра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32048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27 января - День снятия блокады Ленингра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24" y="3717033"/>
            <a:ext cx="42800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671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im0-tub-ru.yandex.net/i?id=106326286-4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5"/>
            <a:ext cx="446449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5"/>
            <a:ext cx="6248400" cy="54074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Не отнимайте солнце у детей</a:t>
            </a:r>
            <a:r>
              <a:rPr lang="ru-RU" dirty="0" smtClean="0"/>
              <a:t>!</a:t>
            </a:r>
          </a:p>
          <a:p>
            <a:r>
              <a:rPr lang="ru-RU" dirty="0" smtClean="0"/>
              <a:t>И жизнь Земли вовеки не прервётся!</a:t>
            </a:r>
          </a:p>
          <a:p>
            <a:r>
              <a:rPr lang="ru-RU" dirty="0" smtClean="0"/>
              <a:t>Пусть всегда будет солнце!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641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Цветные фотографии Ленинграда довоенного време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6" y="676519"/>
            <a:ext cx="3375910" cy="314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Цветные фотографии Ленинграда довоенного време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91744"/>
            <a:ext cx="33843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7-tub-ru.yandex.net/i?id=452211499-58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2808312" cy="20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0-tub-ru.yandex.net/i?id=140734865-18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09729"/>
            <a:ext cx="2664296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966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7-tub-ru.yandex.net/i?id=198668805-4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39" y="1268760"/>
            <a:ext cx="273630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2-tub-ru.yandex.net/i?id=416562516-3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0688"/>
            <a:ext cx="475252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342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datas/istorija/Blokada-g.Leningrada/0005-005-Bombardirovka-leningr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7992889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916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одина-мать зовет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32670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ащитим город Ленина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64704"/>
            <a:ext cx="4536504" cy="476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435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webpark.ru/uploads54/100112/Leningrad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698477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67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тографии-редких-Ленинграда-красивые фотографии-необычные фотограф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620688"/>
            <a:ext cx="7272808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824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Пришла зима  1941 года-суровая , лютая. </a:t>
            </a:r>
            <a:r>
              <a:rPr lang="ru-RU" dirty="0"/>
              <a:t>. Не работал водопровод и канализация, нет электричества и топлива, встал транспорт.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Истощенные голодом, обессилевшие ленинградцы жили без освещения, в неотапливаемых квартирах и комнатах с выбитыми стеклами, за водой приходилось ходить к рекам и каналам.</a:t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432048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18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2-tub-ru.yandex.net/i?id=281181231-5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09634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ack-in-ussr.info/wp-content/uploads/2012/01/g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944"/>
            <a:ext cx="47625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776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113</TotalTime>
  <Words>44</Words>
  <Application>Microsoft Office PowerPoint</Application>
  <PresentationFormat>Экран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900 дней и ночей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900 дней и ночей</dc:title>
  <dc:creator>хозяин</dc:creator>
  <cp:lastModifiedBy>хозяин</cp:lastModifiedBy>
  <cp:revision>12</cp:revision>
  <dcterms:created xsi:type="dcterms:W3CDTF">2014-01-23T11:53:49Z</dcterms:created>
  <dcterms:modified xsi:type="dcterms:W3CDTF">2014-01-23T14:39:35Z</dcterms:modified>
</cp:coreProperties>
</file>