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78" r:id="rId15"/>
    <p:sldId id="283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53" autoAdjust="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C9AC5-AE85-4ADC-B13A-7C5016FD9086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0381F-04C5-46E8-BA7A-AE71846CC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0381F-04C5-46E8-BA7A-AE71846CC83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isovatlegko.ru/cherchenie/uroki/chto-takoe-gost-standar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500042"/>
            <a:ext cx="87868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6000" b="1" i="1" dirty="0" smtClean="0">
                <a:latin typeface="Times New Roman" pitchFamily="18" charset="0"/>
                <a:cs typeface="Times New Roman" pitchFamily="18" charset="0"/>
              </a:rPr>
              <a:t>Формирование графических навыков на уроке технологии</a:t>
            </a:r>
            <a:endParaRPr lang="ru-RU" sz="6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6314" y="5143512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Учитель технологии: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Чебанова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Юлия Геннадьевна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МБОУ СОШ № 8 г.Поронайска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3" y="4643446"/>
            <a:ext cx="300039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4285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чертеже предмет изображают условно: вид спереди, вид сверху, вид сбоку (рис.). Условны и типы линии чертежа: сплошная толстая основная, штриховая, штрих- пунктирная и сплошная тонкая. Толщину линий в чертежах определяет ГОСТ (государственный </a:t>
            </a: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Что такое стандарт?"/>
              </a:rPr>
              <a:t>стандарт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 Разные толщины (но не разная толщина «внутри» линии) позволяют воспринимать линии не все сразу, а последовательно. При этом создается ощущение легкости чтения чертежа.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Условный чертеж детали – толщина линий в чертежах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1643050"/>
            <a:ext cx="414337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72066" y="5572141"/>
            <a:ext cx="4071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Условный чертеж детали – толщина линий в чертежах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2000240"/>
            <a:ext cx="47863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Толщину линий, так же как и длину штрихов и расстояние между ними, не следует откладывать по масштабной линейке, а только глазомерно, по выработанному «для себя» эталону. 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 обводке чертежа приступают после того, как закончены в тонких линиях все построения. Перед началом обводки подбирают путем проб толщину основной, штриховой и других линий, пробы делая на отдельном листе однородной бумаги.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технических рисунках нет строгих правил начертания линий. Но наглядное изображение заметно «оживает», если, последовав примеру художников, несколько усилить толщину обводки линий с теневой стороны предмета (рис.).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Усиленная толщина линии с теневой стороны предмет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857232"/>
            <a:ext cx="5357818" cy="2961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285860"/>
            <a:ext cx="38576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Выразительность рисунка чертежа зависит от правильного выбора места теневого штриха, ограничивающего затененные контуры.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3857628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Усиленная толщина линии с теневой стороны предмета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535781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Компоновка чертежа (или композиция чертежа) выражается в гармоничном сочетании отдельных элементов изображения в выбранном масштабе с заданным форматом бумаги. Компоновкой чертежа также называется размещение изображений, размеров и надписей на поле чертежа (т.е. внутри рамки).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Начинающие чертежники строят чертеж, как правило, без учета площади листа бумаги. В итоге чертеж либо не помещается в отведенном ему поле, либо занимает только его часть.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Поскольку мы воспринимаем изображение не само по себе, не изолированно, а вместе с листом, на котором оно расположено, то между величинами изображения и листа должна существовать определенная пропорциональная зависимость, или, как говорят художники, композиционное равновесие.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Простейший способ достижения равновесия в чертеже — это равномерное распределение проекций (но не за счет нарушения проекционной связи!). Из рисунка легко понять суть этого требования.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Компоновка проекций на чертеже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0"/>
            <a:ext cx="3786182" cy="6286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72066" y="6286520"/>
            <a:ext cx="407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Компоновка проекций на чертеже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 здесь могут быть и неожиданности. На рисунке проекция валика размещена строго посередине листа. Несмотря на это, изображение кажется сдвинутым вниз.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Деталь на чертеже кажется смещенной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642918"/>
            <a:ext cx="542925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429124" y="3857628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Деталь на чертеже кажется смещенной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857232"/>
            <a:ext cx="37147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объясняется особенностью восприятия изображений нашим глазом: горизонтальные линии нам представляются длиннее вертикальных, верхняя половина предмета — больше нижней. Поэтому изображение валика следовало бы расположить несколько выше середины листа.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28572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той же причине верхние части некоторых типографических знаков делают меньше нижних, но мы их видим равными (рис.). Поверните рисунок и вы убедитесь в этом.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Компоновка типографических знако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142984"/>
            <a:ext cx="450056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429124" y="5357826"/>
            <a:ext cx="4714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Компоновка типографических знаков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714620"/>
            <a:ext cx="442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относится и к ряду букв и цифр чертежного шрифта.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83968" y="2852936"/>
            <a:ext cx="47525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рисунке легко увидеть, какая компоновка чертежа выполнена композиционно правильно. Стрелки левого и правого чертежей несоизмеримы с проекциями: первые — велики, вторые — слишком малы, цифры — также. Кроме того, слева они «прижаты» к своим проекциям, справа, напротив, «оторваны» от них. Правильно исполнен средний чертеж. В нем зрительно все уравновешено и создаются благоприятные условия для глаза при его движении по изображению.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омпоновка размерных линий на чертеж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812360" cy="2780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" y="2564904"/>
            <a:ext cx="435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Компоновка размерных линий на чертеже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285728"/>
            <a:ext cx="6143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Взгляните на рисунок. Кажется, будто небольшой черный круг расположен в глубине квадрата, большой круг выдвинут на первый план и только третий круг лежит в плоскости квадрата. Этот пример поможет вам определить соотношение толщины и размеров линий, цифр, надписей и других элементов чертежа при его выполнении, т. е. выдержать равновесие между черным и белым.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Компоновка круга в квадрате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5" y="0"/>
            <a:ext cx="2286015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29256" y="6488668"/>
            <a:ext cx="371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Компоновка круга в квадрате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4143380"/>
            <a:ext cx="58579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Законы композиции проявляются во всех видах искусств: в архитектуре, скульптуре, живописи, музыке, фотографии и т. п.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848802" y="1952371"/>
          <a:ext cx="5446395" cy="2853690"/>
        </p:xfrm>
        <a:graphic>
          <a:graphicData uri="http://schemas.openxmlformats.org/drawingml/2006/table">
            <a:tbl>
              <a:tblPr/>
              <a:tblGrid>
                <a:gridCol w="2867025"/>
                <a:gridCol w="257937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785786" y="-1"/>
            <a:ext cx="75009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ТЕРМИНЫ, СВЯЗАННЫЕ С ГРАФИЧЕСКИМИ ПОСТРОЕНИЯМИ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1071546"/>
          <a:ext cx="8358246" cy="5393832"/>
        </p:xfrm>
        <a:graphic>
          <a:graphicData uri="http://schemas.openxmlformats.org/drawingml/2006/table">
            <a:tbl>
              <a:tblPr/>
              <a:tblGrid>
                <a:gridCol w="4399846"/>
                <a:gridCol w="3958400"/>
              </a:tblGrid>
              <a:tr h="559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НЕПРАВИЛЬНО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ПРАВИЛЬНО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5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Восстановить перпендикуляр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Восставить перпендикуляр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Обводка под лекало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Обводка по лекалу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1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Поставить циркуль в точку 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Поставить острие ножки циркуля в точку 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Пунктирная линия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Штриховая линия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Строчные буквы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Строчные буквы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9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>
                          <a:latin typeface="Times New Roman"/>
                          <a:ea typeface="Times New Roman"/>
                          <a:cs typeface="Times New Roman"/>
                        </a:rPr>
                        <a:t>Треугольник (имеется в виду угольник-инструмент)</a:t>
                      </a:r>
                      <a:endParaRPr lang="ru-RU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Угольник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" name="Рисунок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214" y="0"/>
            <a:ext cx="785786" cy="92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42910" y="0"/>
            <a:ext cx="76438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ТЕРМИНЫ, СВЯЗАННЫЕ С ИЗУЧЕНИЕМ ОСНОВ ПРОЕЦИРОВАНИЯ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7730" y="0"/>
            <a:ext cx="636270" cy="779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5" y="1071544"/>
          <a:ext cx="8358247" cy="4938045"/>
        </p:xfrm>
        <a:graphic>
          <a:graphicData uri="http://schemas.openxmlformats.org/drawingml/2006/table">
            <a:tbl>
              <a:tblPr/>
              <a:tblGrid>
                <a:gridCol w="4382805"/>
                <a:gridCol w="3975442"/>
              </a:tblGrid>
              <a:tr h="658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неправильно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правильно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вычерчивание предмета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выполнение чертежа предмета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дырка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отверстие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72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ортогональный чертеж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ортогональные проекции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86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шестигранная призма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шестиугольная </a:t>
                      </a:r>
                      <a:endParaRPr lang="ru-RU" sz="24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8604"/>
            <a:ext cx="4429156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2844" y="785794"/>
            <a:ext cx="4286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Будьте бдительны )))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Всегда Ваша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чертилка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чертилиха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чёрт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чертила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7158" y="214290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Правила пользования чертежными инструментами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857232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 rot="10800000" flipV="1">
            <a:off x="1285851" y="745808"/>
            <a:ext cx="707236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Ребро линейки, около которого нанесены деления, служит только для измерений. При вычерчивании линий пользуются противоположным ребром. Чтобы не загрязнилась линейка и чтобы проводимая линия была четкой, чертеж следует выполнять только в карандаше. На бумаге линейка должна располагаться таким образом, чтобы измеряемая или вычерчиваемая линия находилась со стороны освещенного ребра.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Чертежные работы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786190"/>
            <a:ext cx="4500594" cy="285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5720" y="285728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Проведение отрезка данной длины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785795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Прежде всего вертикально поставленным карандашом отмечаются начальная и конечная точки отрезка (рис.). Затем линейка переворачивается и прикладывается к отмеченным точкам тем ребром, на котором нет делений. Линейки пластмассовые и металлические, с которых остатки графита легко могут быть удалены, переворачивать не обязательно.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Прикладывая линейку, надо обращать внимание на то, чтобы между точками и линейкой оставался небольшой промежуток, равный толщине кончика карандаша. В противном случае отрезок может оказаться смещенным относительно отмеченных точек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при вычерчивании отрезка линейка не была сдвинута карандашом, нужно левой рукой плотно прижать ее к бумаге. Рука должна находиться на середине линейки (рис.)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Вычерчивание отрезк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786322"/>
            <a:ext cx="364333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286248" y="4643446"/>
            <a:ext cx="485775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работы лист бумаги (тетрадь) нужно подвинуть к себе и наклониться над ним настолько, чтобы рука, линейка и карандаш не заслоняли вычерчиваемой линии.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85852" y="142852"/>
            <a:ext cx="6171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Построение прямого угла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57148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Построив отрезок произвольной длины, к нему прикладывают треугольник так, как показано на рисунке. При этом между угольником и точкой, которая отмечает вершину угла, должен быть небольшой промежуток (равный толщине кончика карандаша). Затем тонкой линией намечают направление другой стороны (рис.).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Вычерчивание прямого угл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3" y="1714489"/>
            <a:ext cx="3571899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214810" y="2214554"/>
            <a:ext cx="492919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проводить вторую сторону прямого угла, не сдвигая угольника вниз, а при таком его положении, какое показано на рис., то либо линия не дойдет до точки А (рис.а), либо карандаш, соскочив с края угольника, прочертит кривую (рис. б).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Чертим прямой угол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4286256"/>
            <a:ext cx="407196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142852"/>
            <a:ext cx="8187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Построение прямоугольника данных размеров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928670"/>
            <a:ext cx="9143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Чертится отрезок А Б, длина которого равна одной из сторон прямоугольника. Затем с помощью чертежного треугольника намечаются направления боковых сторон. Для обозначения направления той стороны, которая выходит из точки Б (рис.), треугольник переворачивается и кладется так, как показано на рисунке штриховой линией. Здесь в целях упрощения работы допускается нарушение правила, согласно которому линия должна находиться со стороны освещенного ребра.</a:t>
            </a:r>
          </a:p>
          <a:p>
            <a:endParaRPr lang="ru-RU" dirty="0"/>
          </a:p>
        </p:txBody>
      </p:sp>
      <p:pic>
        <p:nvPicPr>
          <p:cNvPr id="7" name="Рисунок 6" descr="Чертежные работы. Чертим прямоугольник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5" y="4714884"/>
            <a:ext cx="350046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429124" y="4143380"/>
            <a:ext cx="47148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обозначенных направлениях откладываются боковые стороны заданной длины. Полученные точки последовательно соединяются отрезками прямых. Чтобы проверить, насколько правильно построен прямоугольник, следует произвести контрольный замер стороны, противоположной стороне А Б. 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43372" y="142852"/>
            <a:ext cx="1846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Чертим куб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121442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571481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Простейший способ изображения куба это изображение его в так называемой кабинетной проекции. Вычертить куб в этой проекции можно следующим образом. По линиям сетки бумаги («по клеточкам») чертится квадрат АБВГ со стороной данной длины. С помощью линейки, приложенной к точкам А и В, проводится отрезок ВД, равный половине стороны квадрата. Определяя длину этого отрезка по числу клеток, надо учитывать, что диагональ клетки почти в полтора раза больше ее стороны.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Например, если сторона квадрата равна восьми клеткам, то отрезок ВД следует провести через вершины трех клеток. В общем случае число клеток, через вершины которых проводится отрезок ВД, должно быть приблизительно в три раза меньше того их числа, которое определяет сторону исходного квадрата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Чертежные работы. Чертим куб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643314"/>
            <a:ext cx="4643438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4282" y="4214818"/>
            <a:ext cx="4429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Затем строится второй квадрат с вершиной в точке Д, равный первому, причем две стороны его проводятся пунктиром (рис. б). Наконец соответственные вершины обоих квадратов соединяются отрезками прямых (рис.в).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00100" y="28572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Как работать чертежными инструментами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14282" y="785794"/>
            <a:ext cx="864399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Прямые линии проводят сначала без нажима твердым, остро заточенным карандашом, а затем обводят карандашом средней твердости.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Проводя линии по линейке или угольнику, карандаш немного наклоняют в сторону движения.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Горизонтальные линии проводят по линейке или с помощью двух угольников слева направо; вертикальные и наклонные линии — снизу вверх.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обводке чертежа, чтобы получить более четкие и ровные линии, карандаш можно вести повторно и в обратном направлении.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Карандаш держат тремя пальцами: большим, средним и указательным.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Угольник при проведении вертикальных и наклонных линий передвигают по линейке слева направо, а при проведении горизонтальных линий — сверху вниз.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Правильная работа циркулем. Запомните, что при проведении дуг окружности ножку циркуля ставят в центр. Циркуль вращают за головку большим и указательным пальцами в направлении движения часовой стрелки. Короткая ножка с карандашной вставкой и игла циркуля в рабочем положении должны быть параллельны между собой. Во время вращения циркуль можно немного наклонять вперед. При проведении окружностей циркуль слегка наклоняют в сторону движения. Окружности значительного радиуса проводят, используя шарниры и устанавливая обе ножки циркуля перпендикулярно к плоскости чертежа.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работе разметочным циркулем желаемый размер берут на линейке (или угольнике), а затем откладывают на бумаге. При этом не следует сильно нажимать на циркуль, так как от сильного накалывания на бумаге остаются заметные следы.  После работы инструменты протирают сухой тканью.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00232" y="214290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Организация рабочего места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2845" y="714356"/>
            <a:ext cx="8786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успешно выполнить чертеж, надо правильно организовать свое рабочее место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черчении надо сидеть прямо,  не горбясь. Расстояние от глаза до чертежа должно быть примерно 300 мм.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Свет на чертеж должен падать слева сверху. В этом случае на бумагу не будут ложиться тени от инструментов и от рук.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рабочем столе оставляют только те инструменты, которые нужны для работы в данное время. При этом готовальня, угольники, карандаши должны лежать справа, а книга — слева.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правильной подготовки рабочего места зависит аккуратность и быстрота выполнения чертежа. В конструкторских бюро чертежи выполняют с помощью чертежного прибора, который называют механической рейсшиной. Такой прибор полностью заменяет рейсшину, угольник, транспортир и измерительную линейку. Он дает возможность проводить вертикальные, горизонтальные, наклонные параллельные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линии.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Кроме чертежного прибора, в оборудование рабочего места конструктора входит стол, за которым он проверяет чертежи и проводит технические расчеты.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хорошей организации рабочего места конструктор меньше устает и быстрее выполняет чертежи.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5143512"/>
            <a:ext cx="9143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Линии на чертеже должны быть выразительны. Посмотрите на линии в рисунке художника В. А. Серова . Легким касанием карандаша намечает он уходящий в глубину кончик носа и энергичным нажимом выдвигает на передний план прядь волос. Под рукой мастера линия то усиливается, то ослабевает или совсем исчезает, потом вновь появляется и «звучит во всю силу карандаша».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Линии разной толщины Серо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428736"/>
            <a:ext cx="4214841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1928802"/>
            <a:ext cx="5000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Линии разной толщины на рисунке художника Серова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Линия в рисунке — итог сложной работы художника над формой. 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0298" y="500042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Чертежные хитрости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1641</Words>
  <Application>Microsoft Office PowerPoint</Application>
  <PresentationFormat>Экран (4:3)</PresentationFormat>
  <Paragraphs>94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 №8</dc:creator>
  <cp:lastModifiedBy>User</cp:lastModifiedBy>
  <cp:revision>20</cp:revision>
  <dcterms:created xsi:type="dcterms:W3CDTF">2012-01-22T18:07:56Z</dcterms:created>
  <dcterms:modified xsi:type="dcterms:W3CDTF">2012-01-24T03:27:56Z</dcterms:modified>
</cp:coreProperties>
</file>