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5" r:id="rId5"/>
    <p:sldId id="266" r:id="rId6"/>
    <p:sldId id="267" r:id="rId7"/>
    <p:sldId id="259" r:id="rId8"/>
    <p:sldId id="263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886200"/>
            <a:ext cx="4343408" cy="685808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Педагог  </a:t>
            </a:r>
            <a:r>
              <a:rPr lang="ru-RU" sz="1600" b="1" u="sng" dirty="0" err="1" smtClean="0">
                <a:solidFill>
                  <a:schemeClr val="tx1"/>
                </a:solidFill>
              </a:rPr>
              <a:t>Коханенко</a:t>
            </a:r>
            <a:r>
              <a:rPr lang="ru-RU" sz="1600" b="1" u="sng" dirty="0" smtClean="0">
                <a:solidFill>
                  <a:schemeClr val="tx1"/>
                </a:solidFill>
              </a:rPr>
              <a:t> Евгений Васильевич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285728"/>
            <a:ext cx="60007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Государственное специальное (коррекционное) образовательное  учреждение для обучающихся, воспитанников с ограниченными возможностями здоровья общеобразовательная школа - интернат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вида станицы Калининской Краснодарского края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778674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66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Способы  </a:t>
            </a:r>
            <a:endParaRPr lang="ru-RU" sz="6600" b="1" cap="none" spc="0" dirty="0" smtClean="0">
              <a:ln w="11430"/>
              <a:solidFill>
                <a:srgbClr val="66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6600" b="1" cap="none" spc="0" dirty="0" smtClean="0">
                <a:ln w="11430"/>
                <a:solidFill>
                  <a:srgbClr val="66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перевозки </a:t>
            </a:r>
            <a:r>
              <a:rPr lang="ru-RU" sz="6600" b="1" cap="none" spc="0" dirty="0" smtClean="0">
                <a:ln w="11430"/>
                <a:solidFill>
                  <a:srgbClr val="6699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леса</a:t>
            </a:r>
            <a:endParaRPr lang="ru-RU" sz="6600" b="1" cap="none" spc="0" dirty="0">
              <a:ln w="11430"/>
              <a:solidFill>
                <a:srgbClr val="6699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Как   перевозят   лес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Транспортировкой леса называют перевозку леса и лесоматериалов от места лесозаготовки к покупателю специальными вида транспорта и техники. Одной из наиболее важных составных частей процесса лесозаготовки является как можно более оперативная вывозка леса от места лесозаготовки. Существует несколько видов транспортировки леса. Наиболее распространенный вид - </a:t>
            </a:r>
            <a:r>
              <a:rPr lang="ru-RU" b="1" dirty="0" smtClean="0"/>
              <a:t>грузовые перевозки</a:t>
            </a:r>
            <a:r>
              <a:rPr lang="ru-RU" dirty="0" smtClean="0"/>
              <a:t> леса и лесоматериалов </a:t>
            </a:r>
            <a:r>
              <a:rPr lang="ru-RU" b="1" dirty="0" smtClean="0"/>
              <a:t>специализированным автомобильным транспортом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bg1"/>
                  </a:solidFill>
                </a:ln>
                <a:latin typeface="+mn-lt"/>
              </a:rPr>
              <a:t>ТРЕЛЕВОЧНЫЕ</a:t>
            </a:r>
            <a:r>
              <a:rPr lang="ru-RU" b="1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> </a:t>
            </a:r>
            <a:r>
              <a:rPr lang="ru-RU" b="1" dirty="0" smtClean="0">
                <a:ln>
                  <a:solidFill>
                    <a:schemeClr val="bg1"/>
                  </a:solidFill>
                </a:ln>
                <a:latin typeface="+mn-lt"/>
              </a:rPr>
              <a:t>ТРАКТОРА</a:t>
            </a:r>
            <a:r>
              <a:rPr lang="ru-RU" b="1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/>
            </a:r>
            <a:br>
              <a:rPr lang="ru-RU" b="1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</a:br>
            <a:endParaRPr lang="ru-RU" b="1" dirty="0"/>
          </a:p>
        </p:txBody>
      </p:sp>
      <p:pic>
        <p:nvPicPr>
          <p:cNvPr id="6145" name="Picture 1" descr="C:\Users\Светлана\Desktop\Евгений Васильевич\3297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350000" cy="4445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44" y="785794"/>
            <a:ext cx="885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ТРЕЛЕВА́ТЬ</a:t>
            </a:r>
            <a:r>
              <a:rPr lang="ru-RU" dirty="0" smtClean="0"/>
              <a:t> – доставлять древесину (срубленные деревья, хлысты, брёвна) с лесосек к дорогам, к местам погрузки. Гусеничный трелевочный трактор предназначен для </a:t>
            </a:r>
            <a:r>
              <a:rPr lang="ru-RU" dirty="0" err="1" smtClean="0"/>
              <a:t>тре</a:t>
            </a:r>
            <a:r>
              <a:rPr lang="ru-RU" dirty="0" smtClean="0"/>
              <a:t> -</a:t>
            </a:r>
          </a:p>
          <a:p>
            <a:r>
              <a:rPr lang="ru-RU" dirty="0" err="1" smtClean="0"/>
              <a:t>левки</a:t>
            </a:r>
            <a:r>
              <a:rPr lang="ru-RU" dirty="0" smtClean="0"/>
              <a:t> деревьев и хлыстов в полупогруженном состоянии и укладывания их в штабеля.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>Машина трелевочная гусеничная с </a:t>
            </a:r>
            <a:r>
              <a:rPr lang="ru-RU" sz="3600" dirty="0" err="1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>пачковым</a:t>
            </a:r>
            <a:r>
              <a:rPr lang="ru-RU" sz="3600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> захватом ЛТ-187</a:t>
            </a:r>
            <a:r>
              <a:rPr lang="ru-RU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  <a:t/>
            </a:r>
            <a:br>
              <a:rPr lang="ru-RU" dirty="0" smtClean="0">
                <a:ln>
                  <a:solidFill>
                    <a:schemeClr val="bg1"/>
                  </a:solidFill>
                </a:ln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21506" name="Picture 2" descr="C:\Users\Светлана\Desktop\Евгений Васильевич\kraslesmash-lt-187_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071678"/>
            <a:ext cx="6643734" cy="46077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14298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dirty="0" smtClean="0"/>
              <a:t>Предназначена для подбора и трелевки пачек деревьев, предварительно сформированных валочно-пакетирующими машинами.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ln>
                  <a:solidFill>
                    <a:sysClr val="windowText" lastClr="000000"/>
                  </a:solidFill>
                </a:ln>
              </a:rPr>
              <a:t>Хлыстовозы</a:t>
            </a:r>
            <a:r>
              <a:rPr lang="ru-RU" sz="3100" b="1" dirty="0" smtClean="0">
                <a:ln>
                  <a:solidFill>
                    <a:sysClr val="windowText" lastClr="000000"/>
                  </a:solidFill>
                </a:ln>
              </a:rPr>
              <a:t> - лесовозные тягачи с системой </a:t>
            </a:r>
            <a:r>
              <a:rPr lang="ru-RU" sz="3100" b="1" dirty="0" err="1" smtClean="0">
                <a:ln>
                  <a:solidFill>
                    <a:sysClr val="windowText" lastClr="000000"/>
                  </a:solidFill>
                </a:ln>
              </a:rPr>
              <a:t>самопогрузки</a:t>
            </a:r>
            <a:r>
              <a:rPr lang="ru-RU" sz="3100" b="1" dirty="0" smtClean="0">
                <a:ln>
                  <a:solidFill>
                    <a:sysClr val="windowText" lastClr="000000"/>
                  </a:solidFill>
                </a:ln>
              </a:rPr>
              <a:t> прицепа-роспуска или без </a:t>
            </a:r>
            <a:r>
              <a:rPr lang="ru-RU" sz="3100" b="1" dirty="0" smtClean="0">
                <a:ln>
                  <a:solidFill>
                    <a:sysClr val="windowText" lastClr="000000"/>
                  </a:solidFill>
                </a:ln>
              </a:rPr>
              <a:t>неё</a:t>
            </a:r>
            <a:endParaRPr lang="ru-RU" dirty="0"/>
          </a:p>
        </p:txBody>
      </p:sp>
      <p:pic>
        <p:nvPicPr>
          <p:cNvPr id="1026" name="Picture 2" descr="C:\Users\Светлана\Desktop\Евгений Васильевич\31512806_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5786478" cy="40005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688" y="928670"/>
            <a:ext cx="885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dirty="0" err="1" smtClean="0"/>
              <a:t>Хлыстовоз</a:t>
            </a:r>
            <a:r>
              <a:rPr lang="ru-RU" dirty="0" smtClean="0"/>
              <a:t> представляет собой транспортное средство для вывозки леса в хлыстах по всем видам дорог с </a:t>
            </a:r>
            <a:r>
              <a:rPr lang="ru-RU" dirty="0" smtClean="0"/>
              <a:t>полезной грузоподъемностью </a:t>
            </a:r>
            <a:r>
              <a:rPr lang="ru-RU" dirty="0" smtClean="0"/>
              <a:t>до 20 т. Смонтированная за кабиной </a:t>
            </a:r>
            <a:r>
              <a:rPr lang="ru-RU" dirty="0" err="1" smtClean="0"/>
              <a:t>хлыстовоза</a:t>
            </a:r>
            <a:r>
              <a:rPr lang="ru-RU" dirty="0" smtClean="0"/>
              <a:t> лебедка предоставляет возможность самостоятельной погрузки-разгрузки прицепа-роспуска.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latin typeface="Arial Black" pitchFamily="34" charset="0"/>
              </a:rPr>
              <a:t>Лесовозные </a:t>
            </a:r>
            <a:r>
              <a:rPr lang="ru-RU" sz="3600" dirty="0" err="1" smtClean="0">
                <a:ln>
                  <a:solidFill>
                    <a:sysClr val="windowText" lastClr="000000"/>
                  </a:solidFill>
                </a:ln>
                <a:latin typeface="Arial Black" pitchFamily="34" charset="0"/>
              </a:rPr>
              <a:t>прицепы-сортиментовозы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168592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Предназначены для перевозки сортиментов в составе автопоезда по дорогам общей сети России и дорогам с кратковременным заходом на временные и подъездные пути нижних складов, состояние которых позволяет автопоезду полной массой двигаться самостоятельно без потери проходимости. </a:t>
            </a:r>
          </a:p>
        </p:txBody>
      </p:sp>
      <p:pic>
        <p:nvPicPr>
          <p:cNvPr id="2050" name="Picture 2" descr="http://im5-tub-ru.yandex.net/i?id=137025256-2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14686"/>
            <a:ext cx="3786214" cy="3000396"/>
          </a:xfrm>
          <a:prstGeom prst="rect">
            <a:avLst/>
          </a:prstGeom>
          <a:noFill/>
        </p:spPr>
      </p:pic>
      <p:pic>
        <p:nvPicPr>
          <p:cNvPr id="2052" name="Picture 4" descr="http://img.2221414.ru/nefaz8357/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14686"/>
            <a:ext cx="4329111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 fontScale="90000"/>
          </a:bodyPr>
          <a:lstStyle/>
          <a:p>
            <a:pPr marL="36513" indent="327025">
              <a:lnSpc>
                <a:spcPct val="170000"/>
              </a:lnSpc>
              <a:spcBef>
                <a:spcPts val="0"/>
              </a:spcBef>
              <a:defRPr/>
            </a:pPr>
            <a:r>
              <a:rPr lang="ru-RU" sz="2000" b="1" dirty="0" smtClean="0"/>
              <a:t>Лесовозы</a:t>
            </a:r>
            <a:r>
              <a:rPr lang="ru-RU" sz="2000" dirty="0" smtClean="0"/>
              <a:t> предназначены для транспортировки леса в хлыстах длиной до 23м по дорогам любого типа. </a:t>
            </a:r>
            <a:br>
              <a:rPr lang="ru-RU" sz="2000" dirty="0" smtClean="0"/>
            </a:br>
            <a:r>
              <a:rPr lang="ru-RU" sz="2000" b="1" dirty="0" smtClean="0"/>
              <a:t>      Лесовоз </a:t>
            </a:r>
            <a:r>
              <a:rPr lang="ru-RU" sz="2000" dirty="0" smtClean="0"/>
              <a:t>представляет собой тягач, имеющий поворотный коник. Автомобиль-тягач лесовозный в составе автопоезда с прицепом-роспуском предназначен для вывозки хлыстов и деревьев длиной от 15 до 27 м и </a:t>
            </a:r>
            <a:r>
              <a:rPr lang="ru-RU" sz="2000" i="1" dirty="0" smtClean="0"/>
              <a:t>сортиментов</a:t>
            </a:r>
            <a:r>
              <a:rPr lang="ru-RU" sz="2000" dirty="0" smtClean="0"/>
              <a:t> длиной более 5м. Возможна установка </a:t>
            </a:r>
            <a:r>
              <a:rPr lang="ru-RU" sz="2000" dirty="0" err="1" smtClean="0"/>
              <a:t>гидроманипулятора</a:t>
            </a:r>
            <a:r>
              <a:rPr lang="ru-RU" sz="2000" dirty="0" smtClean="0"/>
              <a:t> за кабиной автомобиля-тягача</a:t>
            </a:r>
            <a:r>
              <a:rPr lang="ru-RU" sz="2200" dirty="0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Светлана\Desktop\Евгений Васильевич\1310494332_200810290936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143248"/>
            <a:ext cx="6462728" cy="3436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643998" cy="6429420"/>
          </a:xfrm>
        </p:spPr>
        <p:txBody>
          <a:bodyPr>
            <a:noAutofit/>
          </a:bodyPr>
          <a:lstStyle/>
          <a:p>
            <a:pPr marL="36513" indent="0" algn="just">
              <a:lnSpc>
                <a:spcPct val="150000"/>
              </a:lnSpc>
              <a:buNone/>
            </a:pPr>
            <a:r>
              <a:rPr lang="ru-RU" sz="2000" b="1" i="1" dirty="0" smtClean="0">
                <a:cs typeface="Arial" charset="0"/>
              </a:rPr>
              <a:t>Железнодорожные перевозки </a:t>
            </a:r>
            <a:r>
              <a:rPr lang="ru-RU" sz="2000" dirty="0" smtClean="0">
                <a:cs typeface="Arial" charset="0"/>
              </a:rPr>
              <a:t>по популярности занимают второе место, осуществляя порядка 13% всего оборота транспортировки леса. Недостаток этого метода, в сравнении с автомобильными перевозками, заключается в высокой себестоимости - окупаемость данного способа транспортировки леса напрямую зависит от загруженности состава, плюсы же его, в том, что перевозка лесоматериалов может осуществляться вне всякой зависимости от времени года и климатических условий и на более дальние расстояния. </a:t>
            </a:r>
          </a:p>
        </p:txBody>
      </p:sp>
      <p:pic>
        <p:nvPicPr>
          <p:cNvPr id="1026" name="Picture 2" descr="http://www.2-999-999.ru/files/image/rss/sn/les_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429000"/>
            <a:ext cx="6257937" cy="3214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2200" b="1" i="1" dirty="0" smtClean="0">
                <a:cs typeface="Arial" charset="0"/>
              </a:rPr>
              <a:t>Речной способ транспортировки леса </a:t>
            </a:r>
            <a:r>
              <a:rPr lang="ru-RU" sz="2200" dirty="0" smtClean="0">
                <a:cs typeface="Arial" charset="0"/>
              </a:rPr>
              <a:t>называется также </a:t>
            </a:r>
            <a:r>
              <a:rPr lang="ru-RU" sz="2200" b="1" dirty="0" smtClean="0">
                <a:cs typeface="Arial" charset="0"/>
              </a:rPr>
              <a:t>сплавным</a:t>
            </a:r>
            <a:r>
              <a:rPr lang="ru-RU" sz="2200" dirty="0" smtClean="0">
                <a:cs typeface="Arial" charset="0"/>
              </a:rPr>
              <a:t>. В России такой способ транспортировки леса наиболее выгоден в Сибири по причинам недостаточного развития транспортной сети, </a:t>
            </a:r>
            <a:r>
              <a:rPr lang="ru-RU" sz="2200" dirty="0" err="1" smtClean="0">
                <a:cs typeface="Arial" charset="0"/>
              </a:rPr>
              <a:t>малоосвоенности</a:t>
            </a:r>
            <a:r>
              <a:rPr lang="ru-RU" sz="2200" dirty="0" smtClean="0">
                <a:cs typeface="Arial" charset="0"/>
              </a:rPr>
              <a:t> региона в целом. Транспортировка леса водным путем делится на несколько видов - плотовым, и перевозка леса на судах и баржах.   Недостаток данного вида транспортировки леса заключается в том, что перевозка леса водным путем возможна лишь в теплое время года, когда реки не покрыты льдом. В нашей стране транспортировка леса сплавным путем занимает около 40% от всего оборота.</a:t>
            </a:r>
            <a:r>
              <a:rPr lang="ru-RU" dirty="0" smtClean="0">
                <a:cs typeface="Arial" charset="0"/>
              </a:rPr>
              <a:t/>
            </a:r>
            <a:br>
              <a:rPr lang="ru-RU" dirty="0" smtClean="0"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C:\Users\Светлана\Desktop\Евгений Васильевич\12661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000372"/>
            <a:ext cx="5715040" cy="356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412</Words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Как   перевозят   лес</vt:lpstr>
      <vt:lpstr>ТРЕЛЕВОЧНЫЕ ТРАКТОРА </vt:lpstr>
      <vt:lpstr>Машина трелевочная гусеничная с пачковым захватом ЛТ-187 </vt:lpstr>
      <vt:lpstr>Хлыстовозы - лесовозные тягачи с системой самопогрузки прицепа-роспуска или без неё</vt:lpstr>
      <vt:lpstr>Лесовозные прицепы-сортиментовозы</vt:lpstr>
      <vt:lpstr>Лесовозы предназначены для транспортировки леса в хлыстах длиной до 23м по дорогам любого типа.        Лесовоз представляет собой тягач, имеющий поворотный коник. Автомобиль-тягач лесовозный в составе автопоезда с прицепом-роспуском предназначен для вывозки хлыстов и деревьев длиной от 15 до 27 м и сортиментов длиной более 5м. Возможна установка гидроманипулятора за кабиной автомобиля-тягача.  </vt:lpstr>
      <vt:lpstr>Слайд 8</vt:lpstr>
      <vt:lpstr>Речной способ транспортировки леса называется также сплавным. В России такой способ транспортировки леса наиболее выгоден в Сибири по причинам недостаточного развития транспортной сети, малоосвоенности региона в целом. Транспортировка леса водным путем делится на несколько видов - плотовым, и перевозка леса на судах и баржах.   Недостаток данного вида транспортировки леса заключается в том, что перевозка леса водным путем возможна лишь в теплое время года, когда реки не покрыты льдом. В нашей стране транспортировка леса сплавным путем занимает около 40% от всего оборота.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 перевозки леса</dc:title>
  <dc:creator>Светлана</dc:creator>
  <cp:lastModifiedBy>Светлана</cp:lastModifiedBy>
  <cp:revision>6</cp:revision>
  <dcterms:created xsi:type="dcterms:W3CDTF">2013-02-11T17:41:51Z</dcterms:created>
  <dcterms:modified xsi:type="dcterms:W3CDTF">2013-02-11T18:07:55Z</dcterms:modified>
</cp:coreProperties>
</file>