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03" r:id="rId2"/>
    <p:sldId id="426" r:id="rId3"/>
    <p:sldId id="405" r:id="rId4"/>
    <p:sldId id="404" r:id="rId5"/>
    <p:sldId id="379" r:id="rId6"/>
    <p:sldId id="380" r:id="rId7"/>
    <p:sldId id="406" r:id="rId8"/>
    <p:sldId id="407" r:id="rId9"/>
    <p:sldId id="408" r:id="rId10"/>
    <p:sldId id="409" r:id="rId11"/>
    <p:sldId id="410" r:id="rId12"/>
    <p:sldId id="423" r:id="rId13"/>
    <p:sldId id="38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hasm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hasm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hasm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hasm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hasm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hasm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hasm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hasm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hasm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FF00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5714" autoAdjust="0"/>
  </p:normalViewPr>
  <p:slideViewPr>
    <p:cSldViewPr>
      <p:cViewPr varScale="1">
        <p:scale>
          <a:sx n="75" d="100"/>
          <a:sy n="75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4CA845C6-36C4-474D-A789-AD765E395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latin typeface="Chasm" pitchFamily="2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latin typeface="Chasm" pitchFamily="2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latin typeface="Chasm" pitchFamily="2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latin typeface="Chasm" pitchFamily="2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latin typeface="Chasm" pitchFamily="2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latin typeface="Chasm" pitchFamily="2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latin typeface="Chasm" pitchFamily="2" charset="0"/>
              </a:endParaRPr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B7867-712E-4F03-8E16-5B25FB27E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501D-79F0-4753-AD35-A4DF0DE55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5499-CC7C-4536-8046-337F0C689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6C26C-D4C9-46FA-914E-382A7EC7B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4660-0855-4CC4-902C-1D3A156C1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AF8C-449A-4FE2-80B5-1FE4F0B3B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5493C-D8DA-4A04-B97F-2AB444379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CF9C1-D46F-4FD2-9EA1-A8EC54833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75DA-ED10-4E3A-B915-F0BA42A6E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4DC2F-AE42-49A0-86CE-C5416CA88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7E5D9-B817-4F5A-9818-FAD7D2268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B69C-9AEB-478B-BD7F-F582B56FF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B10D0-5A68-4555-BC70-765FD7349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73355A3-C10E-434A-9855-9C4B90FE0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latin typeface="Chasm" pitchFamily="2" charset="0"/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latin typeface="Chasm" pitchFamily="2" charset="0"/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latin typeface="Chasm" pitchFamily="2" charset="0"/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latin typeface="Chasm" pitchFamily="2" charset="0"/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latin typeface="Chasm" pitchFamily="2" charset="0"/>
                </a:endParaRPr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latin typeface="Chasm" pitchFamily="2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latin typeface="Chasm" pitchFamily="2" charset="0"/>
              </a:endParaRPr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6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Bonjour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à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tous 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!!!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157396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Друзья!!!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рады приветствовать вас в нашем клубе любителей французского языка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(ФКЛЯ)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42844" y="428604"/>
            <a:ext cx="90011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3.Секция «Мастера сцены»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hasm"/>
            </a:endParaRPr>
          </a:p>
        </p:txBody>
      </p:sp>
      <p:pic>
        <p:nvPicPr>
          <p:cNvPr id="3" name="Рисунок 2" descr="1 спектакл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85860"/>
            <a:ext cx="496730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На уроках\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5072098" cy="382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142844" y="285728"/>
            <a:ext cx="87868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Секция 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Знатоки грамматики»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hasm"/>
            </a:endParaRPr>
          </a:p>
        </p:txBody>
      </p:sp>
      <p:pic>
        <p:nvPicPr>
          <p:cNvPr id="3" name="Содержимое 10" descr="P10604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768" y="1500174"/>
            <a:ext cx="1571636" cy="2857520"/>
          </a:xfrm>
          <a:prstGeom prst="rect">
            <a:avLst/>
          </a:prstGeom>
        </p:spPr>
      </p:pic>
      <p:pic>
        <p:nvPicPr>
          <p:cNvPr id="4" name="Содержимое 6" descr="SAM_26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85918" y="1071546"/>
            <a:ext cx="5111750" cy="3833813"/>
          </a:xfrm>
          <a:prstGeom prst="rect">
            <a:avLst/>
          </a:prstGeom>
        </p:spPr>
      </p:pic>
      <p:pic>
        <p:nvPicPr>
          <p:cNvPr id="5" name="Рисунок 4" descr="E:\SAM_72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29000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-142900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5. секция «Переводчики»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C:\Конкурс переводчиков 2012-13 г\Козачук Конкурс переводчи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642918"/>
            <a:ext cx="4000528" cy="6215082"/>
          </a:xfrm>
          <a:prstGeom prst="rect">
            <a:avLst/>
          </a:prstGeom>
          <a:noFill/>
        </p:spPr>
      </p:pic>
      <p:pic>
        <p:nvPicPr>
          <p:cNvPr id="11" name="Picture 5" descr="C:\Конкурс переводчиков 2012-13 г\Автионова Конкурс переводчи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95612"/>
            <a:ext cx="3949910" cy="5962388"/>
          </a:xfrm>
          <a:prstGeom prst="rect">
            <a:avLst/>
          </a:prstGeom>
          <a:noFill/>
        </p:spPr>
      </p:pic>
      <p:pic>
        <p:nvPicPr>
          <p:cNvPr id="12" name="Picture 6" descr="C:\Конкурс переводчиков 2012-13 г\Винтовкина Конкурс переводчик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14544" y="1428736"/>
            <a:ext cx="3936233" cy="5757190"/>
          </a:xfrm>
          <a:prstGeom prst="rect">
            <a:avLst/>
          </a:prstGeom>
          <a:noFill/>
        </p:spPr>
      </p:pic>
      <p:pic>
        <p:nvPicPr>
          <p:cNvPr id="13" name="Picture 2" descr="E:\Аттестация Зиневской Л.Н\грамоты и сертификаты учащихся\Грамоты учеников\Конкурс переводчиков 2012-13 г\Козачук Лучший поэтический перево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28604"/>
            <a:ext cx="3913931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000" dirty="0" smtClean="0">
                <a:solidFill>
                  <a:srgbClr val="FFFF00"/>
                </a:solidFill>
              </a:rPr>
              <a:t>Как руководитель КЛЯ стремлюсь 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b="1" dirty="0" smtClean="0"/>
              <a:t>привить детям интерес к французскому языку и понимание его значимости в современной жизни</a:t>
            </a:r>
          </a:p>
          <a:p>
            <a:pPr>
              <a:defRPr/>
            </a:pP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387119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 Клуба любителей французского языка:</a:t>
            </a:r>
            <a:r>
              <a:rPr kumimoji="0" lang="ru-RU" sz="6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ЯЫК</a:t>
            </a:r>
            <a:r>
              <a:rPr kumimoji="0" lang="fr-FR" sz="6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ОТКРЫВАЕТ</a:t>
            </a:r>
            <a:r>
              <a:rPr kumimoji="0" lang="fr-FR" sz="6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</a:t>
            </a:r>
            <a:r>
              <a:rPr kumimoji="0" lang="fr-FR" sz="6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ДВЕРИ</a:t>
            </a:r>
            <a:r>
              <a:rPr kumimoji="0" lang="fr-FR" sz="6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!!!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LANGUE OUVRE TOUTES LES </a:t>
            </a:r>
            <a:r>
              <a:rPr lang="ru-RU" sz="6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fr-FR" sz="6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ORTES!!!</a:t>
            </a:r>
            <a:endParaRPr kumimoji="0" lang="fr-FR" sz="6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проходят в непринужденной обстановке за чашкой чая. У вас всегда будет возможность высказать свою точку зрения по различным темам, которые мы  поднимаем в нашем разговорном клубе,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поиграть, проявить свои артистические способности, углубить свои знания в грамматике французского языка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785786" y="536031"/>
            <a:ext cx="750099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во французском  клубе любителей языка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помогут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вам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избавиться от психологического барьера в общении на французском языке и будут способствовать развитию разговорного навыка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has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428625" y="225425"/>
            <a:ext cx="828675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6000" b="1" u="sng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Цель занятия КЛЯ</a:t>
            </a:r>
            <a:r>
              <a:rPr lang="ru-RU" sz="6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6000" b="1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6000" b="1" dirty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стимулирование мотивации к изучению французского языка, повышение уровня активности и самостоятельности учащихся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571500" y="-161035"/>
            <a:ext cx="85725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60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lang="ru-RU" sz="6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indent="-742950" eaLnBrk="0" hangingPunct="0">
              <a:buFontTx/>
              <a:buAutoNum type="arabicPeriod"/>
              <a:defRPr/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интерактивные формы и методы обучения и воспитания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внеурочной деятельности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indent="-742950" eaLnBrk="0" hangingPunct="0">
              <a:buFontTx/>
              <a:buAutoNum type="arabicPeriod"/>
              <a:defRPr/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Организовать интересную практическую познавательную деятельность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258368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Секции КЛЯ: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has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682284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Секция «Любители французской поэзии»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hasm"/>
            </a:endParaRPr>
          </a:p>
        </p:txBody>
      </p:sp>
      <p:pic>
        <p:nvPicPr>
          <p:cNvPr id="3" name="Рисунок 2" descr="SAM_35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671517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-57840"/>
            <a:ext cx="1121573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Секция «Любители французской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песни»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hasm"/>
            </a:endParaRPr>
          </a:p>
        </p:txBody>
      </p:sp>
      <p:pic>
        <p:nvPicPr>
          <p:cNvPr id="3" name="Рисунок 2" descr="http://www.rgf.kemsu.ru/Content/photos/9bd9540c49b24cc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1285860"/>
            <a:ext cx="5929354" cy="507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:\IMG_1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64294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asm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asm" pitchFamily="2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4620</TotalTime>
  <Words>198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Течение</vt:lpstr>
      <vt:lpstr>Bonjour à tous !!!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Как руководитель КЛЯ стремлюсь 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творческого потенциала учащихся»</dc:title>
  <dc:creator>Зиневская Л.Н.</dc:creator>
  <cp:lastModifiedBy>Лариса</cp:lastModifiedBy>
  <cp:revision>420</cp:revision>
  <dcterms:created xsi:type="dcterms:W3CDTF">2007-03-13T12:25:59Z</dcterms:created>
  <dcterms:modified xsi:type="dcterms:W3CDTF">2014-04-02T13:52:58Z</dcterms:modified>
</cp:coreProperties>
</file>