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4007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Гамова</a:t>
            </a:r>
            <a:r>
              <a:rPr lang="ru-RU" dirty="0" smtClean="0"/>
              <a:t> Наталья Николаевна  </a:t>
            </a:r>
            <a:r>
              <a:rPr lang="ru-RU" smtClean="0"/>
              <a:t>педагог </a:t>
            </a:r>
            <a:r>
              <a:rPr lang="ru-RU" smtClean="0"/>
              <a:t> </a:t>
            </a:r>
            <a:r>
              <a:rPr lang="ru-RU" dirty="0" smtClean="0"/>
              <a:t>МБОУ ДОД ДЮЦ г. Гурьевска Калининградской области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165348" cy="4176463"/>
          </a:xfrm>
        </p:spPr>
        <p:txBody>
          <a:bodyPr/>
          <a:lstStyle/>
          <a:p>
            <a:pPr algn="ctr"/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«Заснеженная веточка»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54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7200800" cy="3816424"/>
          </a:xfrm>
        </p:spPr>
        <p:txBody>
          <a:bodyPr/>
          <a:lstStyle/>
          <a:p>
            <a:r>
              <a:rPr lang="ru-RU" dirty="0" smtClean="0"/>
              <a:t>Желаем творческих </a:t>
            </a:r>
            <a:br>
              <a:rPr lang="ru-RU" dirty="0" smtClean="0"/>
            </a:br>
            <a:r>
              <a:rPr lang="ru-RU" dirty="0" smtClean="0"/>
              <a:t>успехов!!!</a:t>
            </a:r>
            <a:br>
              <a:rPr lang="ru-RU" dirty="0" smtClean="0"/>
            </a:br>
            <a:r>
              <a:rPr lang="ru-RU" dirty="0" smtClean="0"/>
              <a:t>Поздравляем всех с новым 2014 годом!!!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80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2225184"/>
          </a:xfrm>
        </p:spPr>
        <p:txBody>
          <a:bodyPr/>
          <a:lstStyle/>
          <a:p>
            <a:pPr algn="l"/>
            <a:r>
              <a:rPr lang="ru-RU" sz="2800" dirty="0" smtClean="0"/>
              <a:t>Нам понадобиться :</a:t>
            </a:r>
            <a:br>
              <a:rPr lang="ru-RU" sz="2800" dirty="0" smtClean="0"/>
            </a:br>
            <a:r>
              <a:rPr lang="ru-RU" sz="2800" dirty="0" smtClean="0"/>
              <a:t>1.Бумажное полотенце </a:t>
            </a:r>
            <a:br>
              <a:rPr lang="ru-RU" sz="2800" dirty="0" smtClean="0"/>
            </a:br>
            <a:r>
              <a:rPr lang="ru-RU" sz="2800" dirty="0" smtClean="0"/>
              <a:t>2.веточка</a:t>
            </a:r>
            <a:br>
              <a:rPr lang="ru-RU" sz="2800" dirty="0" smtClean="0"/>
            </a:br>
            <a:r>
              <a:rPr lang="ru-RU" sz="2800" dirty="0" smtClean="0"/>
              <a:t>3.ножницы</a:t>
            </a:r>
            <a:br>
              <a:rPr lang="ru-RU" sz="2800" dirty="0" smtClean="0"/>
            </a:br>
            <a:r>
              <a:rPr lang="ru-RU" sz="2800" dirty="0" smtClean="0"/>
              <a:t>4. клей ПВА </a:t>
            </a:r>
            <a:endParaRPr lang="ru-RU" sz="2800" dirty="0"/>
          </a:p>
        </p:txBody>
      </p:sp>
      <p:pic>
        <p:nvPicPr>
          <p:cNvPr id="1027" name="Picture 3" descr="C:\Users\user\Desktop\IMG_05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7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6830144" cy="2369200"/>
          </a:xfrm>
        </p:spPr>
        <p:txBody>
          <a:bodyPr/>
          <a:lstStyle/>
          <a:p>
            <a:pPr algn="l"/>
            <a:r>
              <a:rPr lang="ru-RU" sz="2800" dirty="0" smtClean="0"/>
              <a:t>1. Берём бумажное полотенце</a:t>
            </a:r>
            <a:br>
              <a:rPr lang="ru-RU" sz="2800" dirty="0" smtClean="0"/>
            </a:br>
            <a:r>
              <a:rPr lang="ru-RU" sz="2800" dirty="0" smtClean="0"/>
              <a:t>2.Сварачиваем пополам</a:t>
            </a:r>
            <a:br>
              <a:rPr lang="ru-RU" sz="2800" dirty="0" smtClean="0"/>
            </a:br>
            <a:r>
              <a:rPr lang="ru-RU" sz="2800" dirty="0" smtClean="0"/>
              <a:t>3.Разрезаем</a:t>
            </a:r>
            <a:endParaRPr lang="ru-RU" sz="2800" dirty="0"/>
          </a:p>
        </p:txBody>
      </p:sp>
      <p:pic>
        <p:nvPicPr>
          <p:cNvPr id="2050" name="Picture 2" descr="C:\Users\user\Desktop\IMG_05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58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81128"/>
            <a:ext cx="6512511" cy="1143000"/>
          </a:xfrm>
        </p:spPr>
        <p:txBody>
          <a:bodyPr/>
          <a:lstStyle/>
          <a:p>
            <a:pPr algn="l"/>
            <a:r>
              <a:rPr lang="ru-RU" sz="2800" dirty="0" smtClean="0"/>
              <a:t> 1. </a:t>
            </a:r>
            <a:r>
              <a:rPr lang="ru-RU" sz="2800" dirty="0" err="1" smtClean="0"/>
              <a:t>Сварачиваем</a:t>
            </a:r>
            <a:r>
              <a:rPr lang="ru-RU" sz="2800" dirty="0" smtClean="0"/>
              <a:t> бумажное полотенце еще раз пополам.</a:t>
            </a:r>
            <a:endParaRPr lang="ru-RU" sz="2800" dirty="0"/>
          </a:p>
        </p:txBody>
      </p:sp>
      <p:pic>
        <p:nvPicPr>
          <p:cNvPr id="3074" name="Picture 2" descr="C:\Users\user\Desktop\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34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09120"/>
            <a:ext cx="7200800" cy="1143000"/>
          </a:xfrm>
        </p:spPr>
        <p:txBody>
          <a:bodyPr/>
          <a:lstStyle/>
          <a:p>
            <a:pPr algn="l"/>
            <a:r>
              <a:rPr lang="ru-RU" sz="2800" dirty="0" smtClean="0"/>
              <a:t> 1. Нарезаем бумажное  полотенце до середины(как можно мельче).</a:t>
            </a:r>
            <a:endParaRPr lang="ru-RU" sz="2800" dirty="0"/>
          </a:p>
        </p:txBody>
      </p:sp>
      <p:pic>
        <p:nvPicPr>
          <p:cNvPr id="4099" name="Picture 3" descr="C:\Users\user\Desktop\4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9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437112"/>
            <a:ext cx="6584519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1.Закручиваем полоску в «рулетку» вокруг веточки, не забывая смазать начало и конец клеем</a:t>
            </a:r>
            <a:endParaRPr lang="ru-RU" sz="2800" dirty="0"/>
          </a:p>
        </p:txBody>
      </p:sp>
      <p:pic>
        <p:nvPicPr>
          <p:cNvPr id="1026" name="Picture 2" descr="G:\веточка\ШАГ  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708" y="731838"/>
            <a:ext cx="4633383" cy="3475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36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25144"/>
            <a:ext cx="6512511" cy="1143000"/>
          </a:xfrm>
        </p:spPr>
        <p:txBody>
          <a:bodyPr/>
          <a:lstStyle/>
          <a:p>
            <a:pPr algn="l"/>
            <a:r>
              <a:rPr lang="ru-RU" sz="2800" dirty="0" smtClean="0"/>
              <a:t>Вот и получилась наша заснеженная веточка!</a:t>
            </a:r>
            <a:endParaRPr lang="ru-RU" sz="2800" dirty="0"/>
          </a:p>
        </p:txBody>
      </p:sp>
      <p:pic>
        <p:nvPicPr>
          <p:cNvPr id="6146" name="Picture 2" descr="C:\Users\user\Desktop\IMG_05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31838"/>
            <a:ext cx="3240359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6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653136"/>
            <a:ext cx="6440503" cy="1656184"/>
          </a:xfrm>
        </p:spPr>
        <p:txBody>
          <a:bodyPr/>
          <a:lstStyle/>
          <a:p>
            <a:pPr algn="l"/>
            <a:r>
              <a:rPr lang="ru-RU" sz="2800" dirty="0" smtClean="0"/>
              <a:t> А теперь украсим нашу веточку самодельными новогодними игрушками.</a:t>
            </a:r>
            <a:endParaRPr lang="ru-RU" sz="2800" dirty="0"/>
          </a:p>
        </p:txBody>
      </p:sp>
      <p:pic>
        <p:nvPicPr>
          <p:cNvPr id="7170" name="Picture 2" descr="C:\Users\user\Desktop\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40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149080"/>
            <a:ext cx="6686129" cy="2376264"/>
          </a:xfrm>
        </p:spPr>
        <p:txBody>
          <a:bodyPr/>
          <a:lstStyle/>
          <a:p>
            <a:pPr algn="l"/>
            <a:r>
              <a:rPr lang="ru-RU" sz="2800" dirty="0" smtClean="0"/>
              <a:t>Вот такая новогодняя, заснеженная веточка получилась у нас.</a:t>
            </a:r>
            <a:br>
              <a:rPr lang="ru-RU" sz="2800" dirty="0" smtClean="0"/>
            </a:br>
            <a:r>
              <a:rPr lang="ru-RU" sz="2800" dirty="0" smtClean="0"/>
              <a:t>А что получилось у вас ?!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4" name="Picture 2" descr="C:\Users\user\Desktop\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91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88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Мастер-класс «Заснеженная веточка»</vt:lpstr>
      <vt:lpstr>Нам понадобиться : 1.Бумажное полотенце  2.веточка 3.ножницы 4. клей ПВА </vt:lpstr>
      <vt:lpstr>1. Берём бумажное полотенце 2.Сварачиваем пополам 3.Разрезаем</vt:lpstr>
      <vt:lpstr> 1. Сварачиваем бумажное полотенце еще раз пополам.</vt:lpstr>
      <vt:lpstr> 1. Нарезаем бумажное  полотенце до середины(как можно мельче).</vt:lpstr>
      <vt:lpstr>1.Закручиваем полоску в «рулетку» вокруг веточки, не забывая смазать начало и конец клеем</vt:lpstr>
      <vt:lpstr>Вот и получилась наша заснеженная веточка!</vt:lpstr>
      <vt:lpstr> А теперь украсим нашу веточку самодельными новогодними игрушками.</vt:lpstr>
      <vt:lpstr>Вот такая новогодняя, заснеженная веточка получилась у нас. А что получилось у вас ?!  </vt:lpstr>
      <vt:lpstr>Желаем творческих  успехов!!! Поздравляем всех с новым 2014 годом!!!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«Заснеженная веточка»</dc:title>
  <dc:creator>Наталья Николаевна</dc:creator>
  <cp:lastModifiedBy>Олег</cp:lastModifiedBy>
  <cp:revision>10</cp:revision>
  <dcterms:created xsi:type="dcterms:W3CDTF">2013-12-28T09:31:53Z</dcterms:created>
  <dcterms:modified xsi:type="dcterms:W3CDTF">2014-01-04T17:10:48Z</dcterms:modified>
</cp:coreProperties>
</file>