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858211"/>
          </a:xfrm>
        </p:spPr>
        <p:txBody>
          <a:bodyPr/>
          <a:lstStyle/>
          <a:p>
            <a:r>
              <a:rPr lang="ru-RU" dirty="0" smtClean="0"/>
              <a:t>Педагог доп. образования: </a:t>
            </a:r>
            <a:r>
              <a:rPr lang="ru-RU" dirty="0" err="1" smtClean="0"/>
              <a:t>Гамова</a:t>
            </a:r>
            <a:r>
              <a:rPr lang="ru-RU" dirty="0" smtClean="0"/>
              <a:t> Н.Н.</a:t>
            </a:r>
          </a:p>
          <a:p>
            <a:r>
              <a:rPr lang="ru-RU" dirty="0" smtClean="0"/>
              <a:t>МБОУ ДОД ДЮЦ г. Гурьевска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3384376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Презентация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выставки детских работ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«Коллаж бабочка» 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>
            <a:normAutofit fontScale="62500" lnSpcReduction="20000"/>
          </a:bodyPr>
          <a:lstStyle/>
          <a:p>
            <a:r>
              <a:rPr lang="ru-RU" b="1" i="1" u="sng" dirty="0" smtClean="0"/>
              <a:t>1.Вводное занятие.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Подготовить выставку детских работ.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Основные теоретические сведения.</a:t>
            </a:r>
          </a:p>
          <a:p>
            <a:r>
              <a:rPr lang="ru-RU" b="1" i="1" dirty="0" smtClean="0"/>
              <a:t> </a:t>
            </a:r>
            <a:r>
              <a:rPr lang="ru-RU" dirty="0" smtClean="0"/>
              <a:t>Знакомство с правилами безопасного труда, режимом работы и правилами поведения в кружке.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 2.Заготовка природных материалов.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Основные теоретические сведения. </a:t>
            </a:r>
          </a:p>
          <a:p>
            <a:r>
              <a:rPr lang="ru-RU" dirty="0" smtClean="0"/>
              <a:t>Инструктаж по П.Б.Т. и поведению на дорогах и в парке. Ознакомление с правилами сбора, сушки и хранения природного материала.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Практические работы. </a:t>
            </a:r>
          </a:p>
          <a:p>
            <a:r>
              <a:rPr lang="ru-RU" dirty="0" smtClean="0"/>
              <a:t>Сбор и заготовка природного материала. Обработка для хранения.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Инструменты и материалы. </a:t>
            </a:r>
          </a:p>
          <a:p>
            <a:r>
              <a:rPr lang="ru-RU" dirty="0" smtClean="0"/>
              <a:t>Два красных флажка для перехода дорог, картонные коробки, пакеты.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9"/>
            <a:ext cx="8229600" cy="1440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Вводное занятие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>
            <a:normAutofit fontScale="70000" lnSpcReduction="20000"/>
          </a:bodyPr>
          <a:lstStyle/>
          <a:p>
            <a:r>
              <a:rPr lang="ru-RU" b="1" i="1" u="sng" dirty="0" smtClean="0"/>
              <a:t>3. Коллаж из природного материала.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Основные теоретические сведения. </a:t>
            </a:r>
          </a:p>
          <a:p>
            <a:r>
              <a:rPr lang="ru-RU" dirty="0" smtClean="0"/>
              <a:t>Ознакомление с П.Б.Т. при выполнении ручных работ. Ознакомление с понятиями коллаж, инструментами и приспособлениями необходимыми для работы. Коллективная разработка требований при выполнении ручных работ (аккуратность на рабочем месте, экономное использование материалов …), к работам (оригинальность, красота, аккуратность, добросовестность, …), в общении (вежливость, тактичность, взаимопомощь,…)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Практические работы. </a:t>
            </a:r>
          </a:p>
          <a:p>
            <a:r>
              <a:rPr lang="ru-RU" dirty="0" smtClean="0"/>
              <a:t>Изготовление коллажа, с использованием сухих листьев, шишек, чечевицы. Работа со специальной и популярной литературой. Разработка, изготовление и защита своих работ.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Инструменты и материалы.</a:t>
            </a:r>
            <a:r>
              <a:rPr lang="ru-RU" dirty="0" smtClean="0"/>
              <a:t> </a:t>
            </a:r>
          </a:p>
          <a:p>
            <a:r>
              <a:rPr lang="ru-RU" dirty="0" err="1" smtClean="0"/>
              <a:t>Клеёночки</a:t>
            </a:r>
            <a:r>
              <a:rPr lang="ru-RU" dirty="0" smtClean="0"/>
              <a:t> на столы, природный материал, листы картона, клей «Момент», ПВА.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Коллаж</a:t>
            </a:r>
            <a:r>
              <a:rPr lang="ru-RU" dirty="0" smtClean="0"/>
              <a:t>» происходит от французского слова, буквально обозначающего «наклеивание». Коллаж – это технический прием в изобразительном искусстве, когда на какую-либо основу наклеиваются самые разные по цвету и фактуре кусочки материалов. В графических коллажах обычно используются вырезанные картинки, бумага разного цвета и фактуры, а также ткань, фольга и прочее – зависит лишь от буйности фантазии творца. К тому же техника коллажа позволяет смешивать наклеивание и непосредственно «работу руками» - т.е. ваяние кистью, пером и прочее.</a:t>
            </a:r>
          </a:p>
          <a:p>
            <a:r>
              <a:rPr lang="ru-RU" dirty="0" smtClean="0"/>
              <a:t>Кстати, может показаться, что коллаж это относительно новомодное веяние. Отнюдь! Еще в древнем Китае были распространены композиции из цветной бумаги и сухих листьев и цветов.</a:t>
            </a:r>
          </a:p>
          <a:p>
            <a:r>
              <a:rPr lang="ru-RU" dirty="0" smtClean="0"/>
              <a:t>В 20-е годы ХХ века техника коллажа стала очень популярной и достигла своего расцвета. Многие художники (начиная с Пикассо) использовали газетные листы, этикетки и пр. для большей выразительности и достоверности.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Предисловие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Коллаж</a:t>
            </a:r>
            <a:r>
              <a:rPr lang="ru-RU" dirty="0" smtClean="0"/>
              <a:t>» происходит от французского слова, буквально обозначающего «наклеивание». Коллаж – это технический прием в изобразительном искусстве, когда на какую-либо основу наклеиваются самые разные по цвету и фактуре кусочки материалов. В графических коллажах обычно используются вырезанные картинки, бумага разного цвета и фактуры, а также ткань, фольга и прочее – зависит лишь от буйности фантазии творца. К тому же техника коллажа позволяет смешивать наклеивание и непосредственно «работу руками» - т.е. ваяние кистью, пером и прочее.</a:t>
            </a:r>
          </a:p>
          <a:p>
            <a:r>
              <a:rPr lang="ru-RU" dirty="0" smtClean="0"/>
              <a:t>Кстати, может показаться, что коллаж это относительно новомодное веяние. Отнюдь! Еще в древнем Китае были распространены композиции из цветной бумаги и сухих листьев и цветов.</a:t>
            </a:r>
          </a:p>
          <a:p>
            <a:r>
              <a:rPr lang="ru-RU" dirty="0" smtClean="0"/>
              <a:t>В 20-е годы ХХ века техника коллажа стала очень популярной и достигла своего расцвета. Многие художники (начиная с Пикассо) использовали газетные листы, этикетки и пр. для большей выразительности и достоверности.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Предисловие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шаблону обрисовываем бабочку </a:t>
            </a:r>
            <a:endParaRPr lang="ru-RU" dirty="0"/>
          </a:p>
        </p:txBody>
      </p:sp>
      <p:pic>
        <p:nvPicPr>
          <p:cNvPr id="19458" name="Picture 2" descr="G:\DCIM\101CANON\IMG_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Приклеиваем чечевицу  </a:t>
            </a:r>
            <a:endParaRPr lang="ru-RU" dirty="0"/>
          </a:p>
        </p:txBody>
      </p:sp>
      <p:pic>
        <p:nvPicPr>
          <p:cNvPr id="20482" name="Picture 2" descr="G:\DCIM\101CANON\IMG_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 природный материал</a:t>
            </a:r>
            <a:endParaRPr lang="ru-RU" dirty="0"/>
          </a:p>
        </p:txBody>
      </p:sp>
      <p:pic>
        <p:nvPicPr>
          <p:cNvPr id="21506" name="Picture 2" descr="G:\DCIM\101CANON\IMG_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Учащиеся 2 «В</a:t>
            </a:r>
            <a:r>
              <a:rPr lang="ru-RU" smtClean="0"/>
              <a:t>» класса</a:t>
            </a:r>
            <a:endParaRPr lang="ru-RU"/>
          </a:p>
        </p:txBody>
      </p:sp>
      <p:pic>
        <p:nvPicPr>
          <p:cNvPr id="22530" name="Picture 2" descr="G:\DCIM\101CANON\IMG_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360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 выставки детских работ «Коллаж бабочка»  </vt:lpstr>
      <vt:lpstr>Вводное занятие</vt:lpstr>
      <vt:lpstr>Слайд 3</vt:lpstr>
      <vt:lpstr>Предисловие</vt:lpstr>
      <vt:lpstr>Предисловие</vt:lpstr>
      <vt:lpstr>По шаблону обрисовываем бабочку </vt:lpstr>
      <vt:lpstr>Приклеиваем чечевицу  </vt:lpstr>
      <vt:lpstr>Приклеиваем  природный материал</vt:lpstr>
      <vt:lpstr>Учащиеся 2 «В» класса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открытого урока «Коллаж бабочка»  </dc:title>
  <dc:creator>Олег</dc:creator>
  <cp:lastModifiedBy>Олег</cp:lastModifiedBy>
  <cp:revision>8</cp:revision>
  <dcterms:created xsi:type="dcterms:W3CDTF">2013-12-02T11:59:47Z</dcterms:created>
  <dcterms:modified xsi:type="dcterms:W3CDTF">2013-12-02T13:06:31Z</dcterms:modified>
</cp:coreProperties>
</file>