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404664"/>
            <a:ext cx="6172200" cy="4613898"/>
          </a:xfrm>
        </p:spPr>
        <p:txBody>
          <a:bodyPr>
            <a:normAutofit/>
          </a:bodyPr>
          <a:lstStyle/>
          <a:p>
            <a:r>
              <a:rPr lang="ru-RU" dirty="0" smtClean="0"/>
              <a:t>Размножение </a:t>
            </a:r>
            <a:br>
              <a:rPr lang="ru-RU" dirty="0" smtClean="0"/>
            </a:br>
            <a:r>
              <a:rPr lang="ru-RU" dirty="0" smtClean="0"/>
              <a:t>японской</a:t>
            </a:r>
            <a:br>
              <a:rPr lang="ru-RU" dirty="0" smtClean="0"/>
            </a:br>
            <a:r>
              <a:rPr lang="ru-RU" dirty="0" smtClean="0"/>
              <a:t>айвы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технологии МБОУ гимназия г.Гурьевска Калининградской области </a:t>
            </a:r>
          </a:p>
          <a:p>
            <a:r>
              <a:rPr lang="ru-RU" dirty="0" err="1" smtClean="0"/>
              <a:t>Гамова</a:t>
            </a:r>
            <a:r>
              <a:rPr lang="ru-RU" dirty="0" smtClean="0"/>
              <a:t> Наталья Николаевна</a:t>
            </a:r>
          </a:p>
          <a:p>
            <a:endParaRPr lang="ru-RU" dirty="0"/>
          </a:p>
        </p:txBody>
      </p:sp>
      <p:pic>
        <p:nvPicPr>
          <p:cNvPr id="1026" name="Picture 2" descr="C:\Users\Олег\Downloads\Айва_японска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124744"/>
            <a:ext cx="3528392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2600" dirty="0" smtClean="0"/>
              <a:t>Айва японская хорошо размножается семенами, черенками, корневой полостью и отводками.</a:t>
            </a:r>
            <a:br>
              <a:rPr lang="ru-RU" sz="2600" dirty="0" smtClean="0"/>
            </a:br>
            <a:r>
              <a:rPr lang="ru-RU" sz="2600" dirty="0" smtClean="0"/>
              <a:t>При размножении семенами сортовые качества не сохраняются. Свежесобранные семена со спелых плодов высевают осенью в грунт, и они дают всходы летом следующего года. При весеннем посеве семена нуждаются в предварительной стратификации. Для этого их помещают в ящики с влажным песком на 2-3 месяца и выдерживают при температуре, близкой к нулю. После того как семена «наклюнутся», их высевают в грунт.</a:t>
            </a:r>
            <a:br>
              <a:rPr lang="ru-RU" sz="2600" dirty="0" smtClean="0"/>
            </a:br>
            <a:r>
              <a:rPr lang="ru-RU" sz="2600" dirty="0" smtClean="0"/>
              <a:t>Вегетативное размножение экономически менее эффективно, чем семенное, но оно позволяет получить растение, сходное по наследственным признакам с материнским растением.</a:t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В начале июня возможно размножение зелёными черенками. В нежаркую погоду, лучше утром, срезают секатором сильные боковые побеги и заворачивают их во влажную мешковину. С этих побегов нарезают черенки с одним-двумя междоузлиями. Пригодны такие однолетние черенки с небольшим (0,1-1 см) кусочком двухгодичной древесины – «пяткой». Хороший результат укоренения черенков даёт предварительная обработка их в 0,001%-ном растворе индолилмасляной кислоты в течение 24 часов.</a:t>
            </a:r>
            <a:br>
              <a:rPr lang="ru-RU" sz="2600" dirty="0" smtClean="0"/>
            </a:br>
            <a:endParaRPr lang="ru-RU" sz="2600" dirty="0"/>
          </a:p>
        </p:txBody>
      </p:sp>
      <p:pic>
        <p:nvPicPr>
          <p:cNvPr id="2050" name="Picture 2" descr="C:\Users\Олег\Downloads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6632"/>
            <a:ext cx="2664296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8291264" cy="412507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Черенки высаживают наклонно (30°) в парник с плёночными рамами. Субстратом служит смесь песка с торфом (3:1). В условиях высокой влажности (90%) при температуре 20-25°С через 40 дней происходит укоренение.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 осени молодые растения вырастают на 15 см, имеют хорошо развитую корневую систему и их высаживают в грунт.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Айва японская иногда образует корневую поросль, которая может дать начало новому растению. При весенней или осенней выкопке кустарника порослевые побеги отрезают секатором.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Длинные полегающие побеги способны к непроизвольному укоренению, эту особенность можно использовать для размножения отводками. Ранней весной однолетние побеги пришпиливают к предварительно взрыхлённой почве. В течении лета отведённый побег регулярно поливают и окучивают. Укоренение происходит к осени текущего года, а иногда и на следующий год. Отводки с развитой корневой системой обрезают секатором и пересаживают.</a:t>
            </a:r>
            <a:endParaRPr lang="ru-RU" dirty="0"/>
          </a:p>
        </p:txBody>
      </p:sp>
      <p:pic>
        <p:nvPicPr>
          <p:cNvPr id="1026" name="Picture 2" descr="G:\DCIM\100CANON\IMG_00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8640"/>
            <a:ext cx="3096344" cy="20882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7008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Уход                      </a:t>
            </a:r>
            <a:br>
              <a:rPr lang="ru-RU" dirty="0" smtClean="0"/>
            </a:br>
            <a:r>
              <a:rPr lang="ru-RU" dirty="0" smtClean="0"/>
              <a:t>за кустарником</a:t>
            </a:r>
            <a:br>
              <a:rPr lang="ru-RU" dirty="0" smtClean="0"/>
            </a:br>
            <a:r>
              <a:rPr lang="ru-RU" dirty="0" smtClean="0"/>
              <a:t>японской</a:t>
            </a:r>
            <a:br>
              <a:rPr lang="ru-RU" dirty="0" smtClean="0"/>
            </a:br>
            <a:r>
              <a:rPr lang="ru-RU" dirty="0" smtClean="0"/>
              <a:t>айвы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564904"/>
            <a:ext cx="8147248" cy="417646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 первый год после посадки и в засушливое время года растению необходим полив. В течение лета рыхлят почву под кустом и удаляют сорняки. Почву вокруг кустарника мульчируют (торфом или древесными опилками) слоем в 3-5 см. Мульча хорошо сохраняет влагу, улучшает структуру почвы и тормозит рост сорняков.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первые два года после посадки растение подкармливают органическими и минеральными удобрениями. Весной – навозной жижей, азотными удобрениями; осенью – фосфорными и калийными.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4-5 летнего возраста кустарник начинает ежегодно цвести и плодоносить. С одного куста можно собрать в среднем два с половиной килограмма, а при тщательном уходе и в особо урожайные годы до 4-6 кг. Плоты поспевают в конце сентября – начало октября.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Если недозрелые плоды собрать до заморозков, они дозревают в лёжке и дают жизнеспособные семена. Плоды окутывают в бумагу и хранят в тёмном помещении при температуре 6-10°С, они приобретают характерный устойчивый аромат.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G:\DCIM\100CANON\IMG_00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16632"/>
            <a:ext cx="3888432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 японской айве содержатся: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Витамин C. Он способствует выработке коллагена, который необходим для эластичности кровеносных сосудов. Чем эластичнее сосуд, тем ниже риск сердечнососудистых заболеваний.</a:t>
            </a:r>
          </a:p>
          <a:p>
            <a:r>
              <a:rPr lang="ru-RU" dirty="0" smtClean="0"/>
              <a:t>Пектин. Нормализует работу кишечника.</a:t>
            </a:r>
          </a:p>
          <a:p>
            <a:r>
              <a:rPr lang="ru-RU" dirty="0" smtClean="0"/>
              <a:t>Необходимые микро- и макроэлементы: калий, кальций, магний, фосфор.</a:t>
            </a:r>
          </a:p>
          <a:p>
            <a:r>
              <a:rPr lang="ru-RU" dirty="0" smtClean="0"/>
              <a:t>Марганец. Активизирует обмен веществ.</a:t>
            </a:r>
          </a:p>
          <a:p>
            <a:r>
              <a:rPr lang="ru-RU" dirty="0" smtClean="0"/>
              <a:t>Медь. Необходима для эластичности сосудов, суставов, для нормальной работы щитовидной железы и нервной системы.</a:t>
            </a:r>
          </a:p>
          <a:p>
            <a:r>
              <a:rPr lang="ru-RU" b="1" dirty="0" smtClean="0"/>
              <a:t>Пьедестал почета по содержанию витамина С</a:t>
            </a:r>
            <a:endParaRPr lang="ru-RU" dirty="0" smtClean="0"/>
          </a:p>
          <a:p>
            <a:r>
              <a:rPr lang="ru-RU" b="1" dirty="0" smtClean="0"/>
              <a:t>1. Японская айва</a:t>
            </a:r>
            <a:br>
              <a:rPr lang="ru-RU" b="1" dirty="0" smtClean="0"/>
            </a:br>
            <a:r>
              <a:rPr lang="ru-RU" b="1" dirty="0" smtClean="0"/>
              <a:t>2. Айва</a:t>
            </a:r>
            <a:br>
              <a:rPr lang="ru-RU" b="1" dirty="0" smtClean="0"/>
            </a:br>
            <a:r>
              <a:rPr lang="ru-RU" b="1" dirty="0" smtClean="0"/>
              <a:t>3. Яблоко</a:t>
            </a:r>
            <a:endParaRPr lang="ru-RU" dirty="0" smtClean="0"/>
          </a:p>
          <a:p>
            <a:r>
              <a:rPr lang="ru-RU" dirty="0" smtClean="0"/>
              <a:t>Витамин С способствует выработке коллагена, который необходим для эластичности кровеносных сосудов. Чем эластичнее сосуд, тем он здоровее, и тем меньше риск сердечнососудистых заболеваний.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Как правильно съесть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Японская айва легко и быстро окисляется, как яблоко. И поэтому ее надо либо сразу моментально готовить, либо опустить в лимонный сок. Не передержите: сама по себе айва очень кислая.</a:t>
            </a:r>
          </a:p>
          <a:p>
            <a:r>
              <a:rPr lang="ru-RU" dirty="0" smtClean="0"/>
              <a:t>В свежем виде как отдельное блюдо японскую айву практически не едят.</a:t>
            </a:r>
          </a:p>
          <a:p>
            <a:r>
              <a:rPr lang="ru-RU" dirty="0" smtClean="0"/>
              <a:t>Можно сделать чай с айвой вместо лимона.</a:t>
            </a:r>
          </a:p>
          <a:p>
            <a:r>
              <a:rPr lang="ru-RU" dirty="0" smtClean="0"/>
              <a:t>Можно сделать заготовки с айвой: пюре, повидло, варенье, сиропы, вино.</a:t>
            </a:r>
          </a:p>
          <a:p>
            <a:r>
              <a:rPr lang="ru-RU" dirty="0" smtClean="0"/>
              <a:t>В Европе из айвы делают пасту </a:t>
            </a:r>
            <a:r>
              <a:rPr lang="ru-RU" dirty="0" err="1" smtClean="0"/>
              <a:t>котиньяк</a:t>
            </a:r>
            <a:r>
              <a:rPr lang="ru-RU" dirty="0" smtClean="0"/>
              <a:t>. В Восточной Европе, на Ближнем Востоке и Северной Африке японскую айву подают с мясом и курицей.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Рецепт овощной закуски с японской айвой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2 кг баклажанов </a:t>
            </a:r>
            <a:br>
              <a:rPr lang="ru-RU" dirty="0" smtClean="0"/>
            </a:br>
            <a:r>
              <a:rPr lang="ru-RU" dirty="0" smtClean="0"/>
              <a:t>1 кг айвы</a:t>
            </a:r>
            <a:br>
              <a:rPr lang="ru-RU" dirty="0" smtClean="0"/>
            </a:br>
            <a:r>
              <a:rPr lang="ru-RU" dirty="0" smtClean="0"/>
              <a:t>1 кг перца </a:t>
            </a:r>
            <a:br>
              <a:rPr lang="ru-RU" dirty="0" smtClean="0"/>
            </a:br>
            <a:r>
              <a:rPr lang="ru-RU" dirty="0" smtClean="0"/>
              <a:t>2 кг помидоров</a:t>
            </a:r>
            <a:br>
              <a:rPr lang="ru-RU" dirty="0" smtClean="0"/>
            </a:br>
            <a:r>
              <a:rPr lang="ru-RU" dirty="0" smtClean="0"/>
              <a:t>200 г чеснока</a:t>
            </a:r>
            <a:br>
              <a:rPr lang="ru-RU" dirty="0" smtClean="0"/>
            </a:br>
            <a:r>
              <a:rPr lang="ru-RU" dirty="0" smtClean="0"/>
              <a:t>Маринад: (60 г соли, 150 г сахара, 100 г уксуса, 400 г растительного масла), 2 пучка петрушки, 2 пучка укропа, горький перец.</a:t>
            </a:r>
          </a:p>
          <a:p>
            <a:r>
              <a:rPr lang="ru-RU" i="1" dirty="0" smtClean="0"/>
              <a:t>1. Баклажаны и перец нарезать.</a:t>
            </a:r>
            <a:br>
              <a:rPr lang="ru-RU" i="1" dirty="0" smtClean="0"/>
            </a:br>
            <a:r>
              <a:rPr lang="ru-RU" i="1" dirty="0" smtClean="0"/>
              <a:t>2. Айву очистить от сердцевины и семечек. Кожицу не срезать.</a:t>
            </a:r>
            <a:br>
              <a:rPr lang="ru-RU" i="1" dirty="0" smtClean="0"/>
            </a:br>
            <a:r>
              <a:rPr lang="ru-RU" i="1" dirty="0" smtClean="0"/>
              <a:t>3. Зелень, помидоры и чеснок мелко нарезать.</a:t>
            </a:r>
            <a:br>
              <a:rPr lang="ru-RU" i="1" dirty="0" smtClean="0"/>
            </a:br>
            <a:r>
              <a:rPr lang="ru-RU" i="1" dirty="0" smtClean="0"/>
              <a:t>4. Сделать маринад, опустить в него овощи. Кипятить 50-60 минут.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Как приготовить сок айвы японской на зиму?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Что нужно:</a:t>
            </a:r>
          </a:p>
          <a:p>
            <a:r>
              <a:rPr lang="ru-RU" dirty="0" smtClean="0"/>
              <a:t>На </a:t>
            </a:r>
            <a:r>
              <a:rPr lang="ru-RU" i="1" dirty="0" smtClean="0"/>
              <a:t>1 кг айвы</a:t>
            </a:r>
            <a:r>
              <a:rPr lang="ru-RU" dirty="0" smtClean="0"/>
              <a:t> потребуется </a:t>
            </a:r>
            <a:r>
              <a:rPr lang="ru-RU" i="1" dirty="0" smtClean="0"/>
              <a:t>150-200 грамм сахара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Так как плоды айвы японской не очень охотно отдают сок, то лучше его извлекать  с помощью соковарки.</a:t>
            </a:r>
          </a:p>
          <a:p>
            <a:r>
              <a:rPr lang="ru-RU" dirty="0" smtClean="0"/>
              <a:t>Тщательно вымойте плоды, измельчите их и перемешайте с сахаром. Поставьте варить на 45-60 минут. Время варки считайте от момента закипания воды в соковарке.</a:t>
            </a:r>
          </a:p>
          <a:p>
            <a:r>
              <a:rPr lang="ru-RU" dirty="0" smtClean="0"/>
              <a:t>Полученный сок горячим разлейте в банки и пастеризуйте при температуре 85 градусов в течение 15 минут.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</TotalTime>
  <Words>241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Размножение  японской айвы  </vt:lpstr>
      <vt:lpstr>Слайд 2</vt:lpstr>
      <vt:lpstr>Слайд 3</vt:lpstr>
      <vt:lpstr>Уход                       за кустарником японской айвы</vt:lpstr>
      <vt:lpstr>В японской айве содержатся:</vt:lpstr>
      <vt:lpstr>Как правильно съесть</vt:lpstr>
      <vt:lpstr>Рецепт овощной закуски с японской айвой</vt:lpstr>
      <vt:lpstr>Как приготовить сок айвы японской на зиму?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Размножение айвы японской  </dc:title>
  <dc:creator>Олег</dc:creator>
  <cp:lastModifiedBy>Олег</cp:lastModifiedBy>
  <cp:revision>6</cp:revision>
  <dcterms:created xsi:type="dcterms:W3CDTF">2013-08-27T13:30:09Z</dcterms:created>
  <dcterms:modified xsi:type="dcterms:W3CDTF">2013-08-29T09:14:51Z</dcterms:modified>
</cp:coreProperties>
</file>