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493038"/>
          </a:xfrm>
        </p:spPr>
        <p:txBody>
          <a:bodyPr/>
          <a:lstStyle/>
          <a:p>
            <a:r>
              <a:rPr lang="ru-RU" dirty="0" smtClean="0"/>
              <a:t>Презентация «Катальпа»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4581128"/>
            <a:ext cx="7406640" cy="172819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Учитель технологии </a:t>
            </a:r>
            <a:r>
              <a:rPr lang="ru-RU" dirty="0" err="1" smtClean="0"/>
              <a:t>Гамова</a:t>
            </a:r>
            <a:r>
              <a:rPr lang="ru-RU" dirty="0" smtClean="0"/>
              <a:t> Наталья Николаевна</a:t>
            </a:r>
          </a:p>
          <a:p>
            <a:r>
              <a:rPr lang="ru-RU" dirty="0" smtClean="0"/>
              <a:t>МБОУ гимназия г. Гурьевска Калининградской области</a:t>
            </a:r>
          </a:p>
          <a:p>
            <a:r>
              <a:rPr lang="ru-RU" smtClean="0"/>
              <a:t>2013г.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47248" cy="1514432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/>
              <a:t>Катальпа - священное дерево древних Майя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70000" lnSpcReduction="20000"/>
          </a:bodyPr>
          <a:lstStyle/>
          <a:p>
            <a:r>
              <a:rPr lang="ru-RU" sz="2900" dirty="0" smtClean="0"/>
              <a:t>Индейское предание гласит, что душистые белые цветки этого дерева извещали о рождении в племени девочек, а собранные в пучки длинные плоды олицетворяли головы мальчиков с косичками. Повзрослев, они становились защитниками своего племени. Сердцевидные листья катальпы напоминали сердца погибших воинов.</a:t>
            </a:r>
          </a:p>
          <a:p>
            <a:r>
              <a:rPr lang="ru-RU" sz="2900" dirty="0" smtClean="0"/>
              <a:t>Красавицы катальпы относятся к семейству </a:t>
            </a:r>
            <a:r>
              <a:rPr lang="ru-RU" sz="2900" dirty="0" err="1" smtClean="0"/>
              <a:t>бигноневые</a:t>
            </a:r>
            <a:r>
              <a:rPr lang="ru-RU" sz="2900" dirty="0" smtClean="0"/>
              <a:t>. Это - реликтовые растения, которые встречались ещё в третичном периоде. По описаниям ископаемые виды очень похожи на современные.</a:t>
            </a:r>
          </a:p>
          <a:p>
            <a:r>
              <a:rPr lang="ru-RU" sz="2900" dirty="0" smtClean="0"/>
              <a:t>Род включает 13 видов, разновидностей и форм. Катальпа </a:t>
            </a:r>
            <a:r>
              <a:rPr lang="ru-RU" sz="2900" dirty="0" err="1" smtClean="0"/>
              <a:t>бигнониевидная</a:t>
            </a:r>
            <a:r>
              <a:rPr lang="ru-RU" sz="2900" dirty="0" smtClean="0"/>
              <a:t> завезена в Англию из Северной Америки в 1726 году, в России была </a:t>
            </a:r>
            <a:r>
              <a:rPr lang="ru-RU" sz="2900" dirty="0" err="1" smtClean="0"/>
              <a:t>интродуцирована</a:t>
            </a:r>
            <a:r>
              <a:rPr lang="ru-RU" sz="2900" dirty="0" smtClean="0"/>
              <a:t> в 1737 году. Катальпа великолепная вывезена из США в Европу в 1880, а оттуда в Россию - в 1926 году. Катальпа яйцевидная завезена из Японии в Европу Ф.Г. </a:t>
            </a:r>
            <a:r>
              <a:rPr lang="ru-RU" sz="2900" dirty="0" err="1" smtClean="0"/>
              <a:t>Зибольдом</a:t>
            </a:r>
            <a:r>
              <a:rPr lang="ru-RU" sz="2900" dirty="0" smtClean="0"/>
              <a:t> в 1849 году. </a:t>
            </a:r>
          </a:p>
          <a:p>
            <a:r>
              <a:rPr lang="ru-RU" sz="2900" dirty="0" smtClean="0"/>
              <a:t>Среди катальп встречаются как листопадные, так и вечнозелёные деревья. Самое высокое среди них - катальпа великолепная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Катальпа </a:t>
            </a:r>
            <a:r>
              <a:rPr lang="ru-RU" sz="4000" dirty="0" err="1" smtClean="0"/>
              <a:t>бигнониевидная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568"/>
          </a:xfrm>
        </p:spPr>
        <p:txBody>
          <a:bodyPr>
            <a:noAutofit/>
          </a:bodyPr>
          <a:lstStyle/>
          <a:p>
            <a:r>
              <a:rPr lang="ru-RU" sz="1600" dirty="0" smtClean="0"/>
              <a:t>Также как и к. великолепная, она родом из Северной Америки. В природе это дерево достигает высоты 20, в культуре - не больше 10 м. От к. великолепной к. </a:t>
            </a:r>
            <a:r>
              <a:rPr lang="ru-RU" sz="1600" dirty="0" err="1" smtClean="0"/>
              <a:t>бигнониевидная</a:t>
            </a:r>
            <a:r>
              <a:rPr lang="ru-RU" sz="1600" dirty="0" smtClean="0"/>
              <a:t> отличается в основном размером листа (до 20 см в длину) и шаровидной формой кроны. Листу неё </a:t>
            </a:r>
            <a:r>
              <a:rPr lang="ru-RU" sz="1600" dirty="0" err="1" smtClean="0"/>
              <a:t>короткозаострённый</a:t>
            </a:r>
            <a:r>
              <a:rPr lang="ru-RU" sz="1600" dirty="0" smtClean="0"/>
              <a:t>, слабее вытянут на верхушке. Цветки чисто белые, внутри с такими же полосами и крапинками, как у к. великолепной, но, в отличие от последней, чашечка цветка голая.</a:t>
            </a:r>
          </a:p>
          <a:p>
            <a:r>
              <a:rPr lang="ru-RU" sz="1600" dirty="0" smtClean="0"/>
              <a:t>Катальпа - гермафродитное растение. Цветки обоеполые, собраны в соцветия-метёлки. Плод - двустворчатая коробочка. Семена эллиптические, покрытые бородавками с волосками на обоих концах.</a:t>
            </a:r>
          </a:p>
          <a:p>
            <a:pPr>
              <a:buNone/>
            </a:pPr>
            <a:r>
              <a:rPr lang="ru-RU" sz="1600" dirty="0" smtClean="0"/>
              <a:t>      Цветение обильное, в средней полосе начинается с середины июня и продолжается до середины июля, 30-40 дней. Плоды тоньше, чем у к. великолепной, но длиннее, и созревают в конце октября.</a:t>
            </a:r>
          </a:p>
          <a:p>
            <a:r>
              <a:rPr lang="ru-RU" sz="1600" dirty="0" smtClean="0"/>
              <a:t>Вегетация культур начинается с середины мая. Рост побегов заканчивается в августе. Листопад наступает после заморозков. Часто листья опадают ещё совсем зелёными. Растёт довольно быстро. Первое цветение наступает на пятом году жизни. Плоды завязываются, но не всегда вызревают.</a:t>
            </a:r>
          </a:p>
          <a:p>
            <a:r>
              <a:rPr lang="ru-RU" sz="1600" dirty="0" smtClean="0"/>
              <a:t>Существует несколько </a:t>
            </a:r>
            <a:r>
              <a:rPr lang="ru-RU" sz="1600" dirty="0" err="1" smtClean="0"/>
              <a:t>культиваров</a:t>
            </a:r>
            <a:r>
              <a:rPr lang="ru-RU" sz="1600" dirty="0" smtClean="0"/>
              <a:t> к. </a:t>
            </a:r>
            <a:r>
              <a:rPr lang="ru-RU" sz="1600" dirty="0" err="1" smtClean="0"/>
              <a:t>бигнониевидной</a:t>
            </a:r>
            <a:r>
              <a:rPr lang="ru-RU" sz="1600" dirty="0" smtClean="0"/>
              <a:t>: </a:t>
            </a:r>
            <a:r>
              <a:rPr lang="ru-RU" sz="1600" dirty="0" err="1" smtClean="0"/>
              <a:t>Нана</a:t>
            </a:r>
            <a:r>
              <a:rPr lang="ru-RU" sz="1600" dirty="0" smtClean="0"/>
              <a:t> - низкорослое деревце (4 м) с плотной округлой кроной; </a:t>
            </a:r>
            <a:r>
              <a:rPr lang="ru-RU" sz="1600" dirty="0" err="1" smtClean="0"/>
              <a:t>Ауреа</a:t>
            </a:r>
            <a:r>
              <a:rPr lang="ru-RU" sz="1600" dirty="0" smtClean="0"/>
              <a:t> - с золотистыми листьями; Кене - с желтоватыми листьями. </a:t>
            </a:r>
            <a:r>
              <a:rPr lang="ru-RU" sz="1600" dirty="0" err="1" smtClean="0"/>
              <a:t>Нана</a:t>
            </a:r>
            <a:r>
              <a:rPr lang="ru-RU" sz="1600" dirty="0" smtClean="0"/>
              <a:t> более зимостойка, чем сам вид и весьма перспективна для выращивания на садовых участках.</a:t>
            </a: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/>
              <a:t>Катальпа «</a:t>
            </a:r>
            <a:r>
              <a:rPr lang="ru-RU" sz="3200" i="1" dirty="0" err="1" smtClean="0"/>
              <a:t>Нана</a:t>
            </a:r>
            <a:r>
              <a:rPr lang="ru-RU" sz="3200" i="1" dirty="0" smtClean="0"/>
              <a:t>» на садовом участке</a:t>
            </a:r>
            <a:br>
              <a:rPr lang="ru-RU" sz="3200" i="1" dirty="0" smtClean="0"/>
            </a:br>
            <a:r>
              <a:rPr lang="ru-RU" sz="3200" i="1" dirty="0" smtClean="0"/>
              <a:t>Цветение 10.07.13г.</a:t>
            </a:r>
            <a:endParaRPr lang="ru-RU" sz="3200" i="1" dirty="0"/>
          </a:p>
        </p:txBody>
      </p:sp>
      <p:pic>
        <p:nvPicPr>
          <p:cNvPr id="1026" name="Picture 2" descr="C:\Users\Олег\Desktop\лето 2013г\DCIM\100CANON\IMG_0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sz="3200" i="1" dirty="0" smtClean="0"/>
              <a:t>Длинные </a:t>
            </a:r>
            <a:r>
              <a:rPr lang="ru-RU" sz="3200" i="1" dirty="0" smtClean="0"/>
              <a:t>стручки с семенами «</a:t>
            </a:r>
            <a:r>
              <a:rPr lang="ru-RU" sz="3200" i="1" smtClean="0"/>
              <a:t>Макаронное дерево»</a:t>
            </a: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>23.08.13г</a:t>
            </a:r>
            <a:r>
              <a:rPr lang="ru-RU" sz="3200" i="1" dirty="0" smtClean="0"/>
              <a:t>.</a:t>
            </a:r>
            <a:endParaRPr lang="ru-RU" sz="3200" i="1" dirty="0"/>
          </a:p>
        </p:txBody>
      </p:sp>
      <p:pic>
        <p:nvPicPr>
          <p:cNvPr id="2051" name="Picture 3" descr="C:\Users\Олег\Desktop\лето 2013г\IMG_0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2664296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Размножение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Катальпы успешно размножаются семенами и летними черенками без всякой специальной обработки (приживаемость 30-50 %).</a:t>
            </a:r>
            <a:br>
              <a:rPr lang="ru-RU" sz="2000" dirty="0" smtClean="0"/>
            </a:br>
            <a:r>
              <a:rPr lang="ru-RU" sz="2000" dirty="0" smtClean="0"/>
              <a:t>При посеве семян весной, их заделывают в грунт на глубину 3-4 см. Всходы появляются через 2-3 недели.</a:t>
            </a:r>
            <a:br>
              <a:rPr lang="ru-RU" sz="2000" dirty="0" smtClean="0"/>
            </a:br>
            <a:r>
              <a:rPr lang="ru-RU" sz="2000" dirty="0" smtClean="0"/>
              <a:t>Садовые формы размножают летними черенками и почкой с листом. Почки вырастают и становятся растениями, а листья отмирают. Сорта можно размножить прививкой. Черенки прививают ранней весной седлом за кору или глазком.</a:t>
            </a:r>
            <a:br>
              <a:rPr lang="ru-RU" sz="2000" dirty="0" smtClean="0"/>
            </a:br>
            <a:r>
              <a:rPr lang="ru-RU" sz="2000" dirty="0" smtClean="0"/>
              <a:t>При совместном произрастании в саду катальпы легко скрещиваются между собой.</a:t>
            </a:r>
            <a:endParaRPr lang="ru-RU" sz="2000" dirty="0"/>
          </a:p>
        </p:txBody>
      </p:sp>
      <p:pic>
        <p:nvPicPr>
          <p:cNvPr id="3074" name="Picture 2" descr="C:\Users\Олег\Desktop\лето 2013г\IMG_0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7" y="3068960"/>
            <a:ext cx="4896544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Хозяйственное значение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Катальпа - прекрасный медонос. Растение используется и в медицине. В семенах содержится высыхающее масло - ценное для лакокрасочной промышленности. В южных регионах России катальпы уже украшают некоторые города. В средней полосе их можно широко использовать для озеленения.</a:t>
            </a:r>
          </a:p>
          <a:p>
            <a:r>
              <a:rPr lang="ru-RU" smtClean="0"/>
              <a:t>Катальпа прекрасно смотрится в одиночных и небольших групповых посадках, а также в аллейных насаждениях.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69</TotalTime>
  <Words>506</Words>
  <Application>Microsoft Office PowerPoint</Application>
  <PresentationFormat>Экран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Презентация «Катальпа»</vt:lpstr>
      <vt:lpstr>Катальпа - священное дерево древних Майя </vt:lpstr>
      <vt:lpstr>Катальпа бигнониевидная</vt:lpstr>
      <vt:lpstr>Катальпа «Нана» на садовом участке Цветение 10.07.13г.</vt:lpstr>
      <vt:lpstr>Длинные стручки с семенами «Макаронное дерево» 23.08.13г.</vt:lpstr>
      <vt:lpstr>Размножение Катальпы успешно размножаются семенами и летними черенками без всякой специальной обработки (приживаемость 30-50 %). При посеве семян весной, их заделывают в грунт на глубину 3-4 см. Всходы появляются через 2-3 недели. Садовые формы размножают летними черенками и почкой с листом. Почки вырастают и становятся растениями, а листья отмирают. Сорта можно размножить прививкой. Черенки прививают ранней весной седлом за кору или глазком. При совместном произрастании в саду катальпы легко скрещиваются между собой.</vt:lpstr>
      <vt:lpstr>Хозяйственное значение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«Катальпа»</dc:title>
  <dc:creator>Олег</dc:creator>
  <cp:lastModifiedBy>Олег</cp:lastModifiedBy>
  <cp:revision>9</cp:revision>
  <dcterms:created xsi:type="dcterms:W3CDTF">2013-08-23T14:30:23Z</dcterms:created>
  <dcterms:modified xsi:type="dcterms:W3CDTF">2013-08-23T15:54:20Z</dcterms:modified>
</cp:coreProperties>
</file>